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84" r:id="rId1"/>
  </p:sldMasterIdLst>
  <p:notesMasterIdLst>
    <p:notesMasterId r:id="rId17"/>
  </p:notesMasterIdLst>
  <p:sldIdLst>
    <p:sldId id="262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80" r:id="rId14"/>
    <p:sldId id="277" r:id="rId15"/>
    <p:sldId id="281" r:id="rId1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59" autoAdjust="0"/>
    <p:restoredTop sz="60697" autoAdjust="0"/>
  </p:normalViewPr>
  <p:slideViewPr>
    <p:cSldViewPr snapToGrid="0" snapToObjects="1">
      <p:cViewPr>
        <p:scale>
          <a:sx n="50" d="100"/>
          <a:sy n="50" d="100"/>
        </p:scale>
        <p:origin x="-1040" y="7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5596D36-4256-4ACD-A11C-035A727D3AA6}" type="doc">
      <dgm:prSet loTypeId="urn:microsoft.com/office/officeart/2005/8/layout/lProcess1" loCatId="process" qsTypeId="urn:microsoft.com/office/officeart/2005/8/quickstyle/simple1" qsCatId="simple" csTypeId="urn:microsoft.com/office/officeart/2005/8/colors/accent4_1" csCatId="accent4" phldr="1"/>
      <dgm:spPr/>
      <dgm:t>
        <a:bodyPr/>
        <a:lstStyle/>
        <a:p>
          <a:endParaRPr lang="en-GB"/>
        </a:p>
      </dgm:t>
    </dgm:pt>
    <dgm:pt modelId="{889C1E3E-2394-4C70-B4F7-02EFB784B770}">
      <dgm:prSet phldrT="[Text]" custT="1"/>
      <dgm:spPr/>
      <dgm:t>
        <a:bodyPr/>
        <a:lstStyle/>
        <a:p>
          <a:r>
            <a:rPr lang="en-GB" sz="1200" dirty="0" err="1" smtClean="0"/>
            <a:t>Webcentric</a:t>
          </a:r>
          <a:endParaRPr lang="en-GB" sz="1200" dirty="0"/>
        </a:p>
      </dgm:t>
    </dgm:pt>
    <dgm:pt modelId="{18F4D14A-F560-42A6-80E6-F640DACA0916}" type="parTrans" cxnId="{BC59753B-836A-430B-B132-5C91E780B5B6}">
      <dgm:prSet/>
      <dgm:spPr/>
      <dgm:t>
        <a:bodyPr/>
        <a:lstStyle/>
        <a:p>
          <a:endParaRPr lang="en-GB"/>
        </a:p>
      </dgm:t>
    </dgm:pt>
    <dgm:pt modelId="{57CA858D-A56B-4409-8F5F-6F7939390BA6}" type="sibTrans" cxnId="{BC59753B-836A-430B-B132-5C91E780B5B6}">
      <dgm:prSet/>
      <dgm:spPr/>
      <dgm:t>
        <a:bodyPr/>
        <a:lstStyle/>
        <a:p>
          <a:endParaRPr lang="en-GB"/>
        </a:p>
      </dgm:t>
    </dgm:pt>
    <dgm:pt modelId="{C4B82838-3A58-4310-A113-0A85EC9BBD2A}">
      <dgm:prSet phldrT="[Text]" custT="1"/>
      <dgm:spPr/>
      <dgm:t>
        <a:bodyPr/>
        <a:lstStyle/>
        <a:p>
          <a:r>
            <a:rPr lang="en-GB" sz="1200" dirty="0" smtClean="0"/>
            <a:t>Grids</a:t>
          </a:r>
          <a:endParaRPr lang="en-GB" sz="1200" dirty="0"/>
        </a:p>
      </dgm:t>
    </dgm:pt>
    <dgm:pt modelId="{F31FED65-8F0C-476A-BCD9-A6A2D27C4197}" type="parTrans" cxnId="{80694388-DD7A-4251-AE3B-9BA0C1FD10DA}">
      <dgm:prSet/>
      <dgm:spPr/>
      <dgm:t>
        <a:bodyPr/>
        <a:lstStyle/>
        <a:p>
          <a:endParaRPr lang="en-GB"/>
        </a:p>
      </dgm:t>
    </dgm:pt>
    <dgm:pt modelId="{0D701995-3E34-4B12-8946-C9BDEFCBED57}" type="sibTrans" cxnId="{80694388-DD7A-4251-AE3B-9BA0C1FD10DA}">
      <dgm:prSet/>
      <dgm:spPr/>
      <dgm:t>
        <a:bodyPr/>
        <a:lstStyle/>
        <a:p>
          <a:endParaRPr lang="en-GB"/>
        </a:p>
      </dgm:t>
    </dgm:pt>
    <dgm:pt modelId="{9A369AB5-0FE2-4A59-B0CC-DB3FDFD4E8B7}">
      <dgm:prSet phldrT="[Text]" custT="1"/>
      <dgm:spPr/>
      <dgm:t>
        <a:bodyPr/>
        <a:lstStyle/>
        <a:p>
          <a:r>
            <a:rPr lang="en-GB" sz="1200" dirty="0" smtClean="0"/>
            <a:t>Renderer</a:t>
          </a:r>
          <a:endParaRPr lang="en-GB" sz="1200" dirty="0"/>
        </a:p>
      </dgm:t>
    </dgm:pt>
    <dgm:pt modelId="{8487D2AC-50E0-4676-991B-68ED3C428042}" type="parTrans" cxnId="{827743D7-04D5-4FF3-8851-627F95C565C6}">
      <dgm:prSet/>
      <dgm:spPr/>
      <dgm:t>
        <a:bodyPr/>
        <a:lstStyle/>
        <a:p>
          <a:endParaRPr lang="en-GB"/>
        </a:p>
      </dgm:t>
    </dgm:pt>
    <dgm:pt modelId="{8805764D-F6CA-4184-B2A6-00B5C408CD2D}" type="sibTrans" cxnId="{827743D7-04D5-4FF3-8851-627F95C565C6}">
      <dgm:prSet/>
      <dgm:spPr/>
      <dgm:t>
        <a:bodyPr/>
        <a:lstStyle/>
        <a:p>
          <a:endParaRPr lang="en-GB"/>
        </a:p>
      </dgm:t>
    </dgm:pt>
    <dgm:pt modelId="{9288BB5E-981F-4106-A8B3-3FFB8AA02EE7}" type="pres">
      <dgm:prSet presAssocID="{B5596D36-4256-4ACD-A11C-035A727D3AA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1CC932C1-F76B-49D0-8FEC-B61B84C5EB22}" type="pres">
      <dgm:prSet presAssocID="{889C1E3E-2394-4C70-B4F7-02EFB784B770}" presName="vertFlow" presStyleCnt="0"/>
      <dgm:spPr/>
    </dgm:pt>
    <dgm:pt modelId="{E91CA63F-2433-42FD-B6E1-4D2E2AC260DA}" type="pres">
      <dgm:prSet presAssocID="{889C1E3E-2394-4C70-B4F7-02EFB784B770}" presName="header" presStyleLbl="node1" presStyleIdx="0" presStyleCnt="1" custLinFactNeighborY="9492"/>
      <dgm:spPr/>
      <dgm:t>
        <a:bodyPr/>
        <a:lstStyle/>
        <a:p>
          <a:endParaRPr lang="en-GB"/>
        </a:p>
      </dgm:t>
    </dgm:pt>
    <dgm:pt modelId="{B97D47D9-A60E-4705-9C3F-A17C939145EC}" type="pres">
      <dgm:prSet presAssocID="{F31FED65-8F0C-476A-BCD9-A6A2D27C4197}" presName="parTrans" presStyleLbl="sibTrans2D1" presStyleIdx="0" presStyleCnt="2"/>
      <dgm:spPr/>
      <dgm:t>
        <a:bodyPr/>
        <a:lstStyle/>
        <a:p>
          <a:endParaRPr lang="en-GB"/>
        </a:p>
      </dgm:t>
    </dgm:pt>
    <dgm:pt modelId="{9CB58BDF-E9A1-4C24-A6AA-8335DF81C215}" type="pres">
      <dgm:prSet presAssocID="{C4B82838-3A58-4310-A113-0A85EC9BBD2A}" presName="child" presStyleLbl="alignAccFollow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57900F0-45F5-45FC-BCC9-B9DE1D1C6E3A}" type="pres">
      <dgm:prSet presAssocID="{0D701995-3E34-4B12-8946-C9BDEFCBED57}" presName="sibTrans" presStyleLbl="sibTrans2D1" presStyleIdx="1" presStyleCnt="2"/>
      <dgm:spPr/>
      <dgm:t>
        <a:bodyPr/>
        <a:lstStyle/>
        <a:p>
          <a:endParaRPr lang="en-GB"/>
        </a:p>
      </dgm:t>
    </dgm:pt>
    <dgm:pt modelId="{FFAF4E55-7ABB-473F-89C0-81AF6FE6544F}" type="pres">
      <dgm:prSet presAssocID="{9A369AB5-0FE2-4A59-B0CC-DB3FDFD4E8B7}" presName="child" presStyleLbl="alignAccFollow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827743D7-04D5-4FF3-8851-627F95C565C6}" srcId="{889C1E3E-2394-4C70-B4F7-02EFB784B770}" destId="{9A369AB5-0FE2-4A59-B0CC-DB3FDFD4E8B7}" srcOrd="1" destOrd="0" parTransId="{8487D2AC-50E0-4676-991B-68ED3C428042}" sibTransId="{8805764D-F6CA-4184-B2A6-00B5C408CD2D}"/>
    <dgm:cxn modelId="{BDAC9CD6-8781-124F-A5E9-4231423A14E3}" type="presOf" srcId="{889C1E3E-2394-4C70-B4F7-02EFB784B770}" destId="{E91CA63F-2433-42FD-B6E1-4D2E2AC260DA}" srcOrd="0" destOrd="0" presId="urn:microsoft.com/office/officeart/2005/8/layout/lProcess1"/>
    <dgm:cxn modelId="{73F2CD13-4197-5541-8101-19DB0DBDD795}" type="presOf" srcId="{C4B82838-3A58-4310-A113-0A85EC9BBD2A}" destId="{9CB58BDF-E9A1-4C24-A6AA-8335DF81C215}" srcOrd="0" destOrd="0" presId="urn:microsoft.com/office/officeart/2005/8/layout/lProcess1"/>
    <dgm:cxn modelId="{BC59753B-836A-430B-B132-5C91E780B5B6}" srcId="{B5596D36-4256-4ACD-A11C-035A727D3AA6}" destId="{889C1E3E-2394-4C70-B4F7-02EFB784B770}" srcOrd="0" destOrd="0" parTransId="{18F4D14A-F560-42A6-80E6-F640DACA0916}" sibTransId="{57CA858D-A56B-4409-8F5F-6F7939390BA6}"/>
    <dgm:cxn modelId="{3899DA47-5DCD-E241-BF7E-C5F2758B66BE}" type="presOf" srcId="{F31FED65-8F0C-476A-BCD9-A6A2D27C4197}" destId="{B97D47D9-A60E-4705-9C3F-A17C939145EC}" srcOrd="0" destOrd="0" presId="urn:microsoft.com/office/officeart/2005/8/layout/lProcess1"/>
    <dgm:cxn modelId="{D69487A3-59CE-3A48-B15D-C2FB1681CBE0}" type="presOf" srcId="{0D701995-3E34-4B12-8946-C9BDEFCBED57}" destId="{957900F0-45F5-45FC-BCC9-B9DE1D1C6E3A}" srcOrd="0" destOrd="0" presId="urn:microsoft.com/office/officeart/2005/8/layout/lProcess1"/>
    <dgm:cxn modelId="{AA1CADED-62A8-6546-9A37-0E1F8C2A2E51}" type="presOf" srcId="{9A369AB5-0FE2-4A59-B0CC-DB3FDFD4E8B7}" destId="{FFAF4E55-7ABB-473F-89C0-81AF6FE6544F}" srcOrd="0" destOrd="0" presId="urn:microsoft.com/office/officeart/2005/8/layout/lProcess1"/>
    <dgm:cxn modelId="{80694388-DD7A-4251-AE3B-9BA0C1FD10DA}" srcId="{889C1E3E-2394-4C70-B4F7-02EFB784B770}" destId="{C4B82838-3A58-4310-A113-0A85EC9BBD2A}" srcOrd="0" destOrd="0" parTransId="{F31FED65-8F0C-476A-BCD9-A6A2D27C4197}" sibTransId="{0D701995-3E34-4B12-8946-C9BDEFCBED57}"/>
    <dgm:cxn modelId="{898FFB2B-174A-B545-B965-C7ACCAAFBE71}" type="presOf" srcId="{B5596D36-4256-4ACD-A11C-035A727D3AA6}" destId="{9288BB5E-981F-4106-A8B3-3FFB8AA02EE7}" srcOrd="0" destOrd="0" presId="urn:microsoft.com/office/officeart/2005/8/layout/lProcess1"/>
    <dgm:cxn modelId="{95B29C11-0268-7C47-AEEC-D14266E15048}" type="presParOf" srcId="{9288BB5E-981F-4106-A8B3-3FFB8AA02EE7}" destId="{1CC932C1-F76B-49D0-8FEC-B61B84C5EB22}" srcOrd="0" destOrd="0" presId="urn:microsoft.com/office/officeart/2005/8/layout/lProcess1"/>
    <dgm:cxn modelId="{93C63B42-8879-1347-9D78-CF24B20B22A5}" type="presParOf" srcId="{1CC932C1-F76B-49D0-8FEC-B61B84C5EB22}" destId="{E91CA63F-2433-42FD-B6E1-4D2E2AC260DA}" srcOrd="0" destOrd="0" presId="urn:microsoft.com/office/officeart/2005/8/layout/lProcess1"/>
    <dgm:cxn modelId="{AEF489E9-A066-C541-A9AD-C71802EA41DE}" type="presParOf" srcId="{1CC932C1-F76B-49D0-8FEC-B61B84C5EB22}" destId="{B97D47D9-A60E-4705-9C3F-A17C939145EC}" srcOrd="1" destOrd="0" presId="urn:microsoft.com/office/officeart/2005/8/layout/lProcess1"/>
    <dgm:cxn modelId="{40DB028D-2E59-5D48-84BE-FE317C9C398B}" type="presParOf" srcId="{1CC932C1-F76B-49D0-8FEC-B61B84C5EB22}" destId="{9CB58BDF-E9A1-4C24-A6AA-8335DF81C215}" srcOrd="2" destOrd="0" presId="urn:microsoft.com/office/officeart/2005/8/layout/lProcess1"/>
    <dgm:cxn modelId="{894B2B87-1180-0F46-BF43-4BEDE5EB160C}" type="presParOf" srcId="{1CC932C1-F76B-49D0-8FEC-B61B84C5EB22}" destId="{957900F0-45F5-45FC-BCC9-B9DE1D1C6E3A}" srcOrd="3" destOrd="0" presId="urn:microsoft.com/office/officeart/2005/8/layout/lProcess1"/>
    <dgm:cxn modelId="{F5E7A1B2-9677-F848-A0B5-B9616285F788}" type="presParOf" srcId="{1CC932C1-F76B-49D0-8FEC-B61B84C5EB22}" destId="{FFAF4E55-7ABB-473F-89C0-81AF6FE6544F}" srcOrd="4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977A71A-D8EF-44A4-914E-B45A1227AF46}" type="doc">
      <dgm:prSet loTypeId="urn:microsoft.com/office/officeart/2005/8/layout/hList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D1A4D5A0-4CAD-4559-A834-541892741D06}">
      <dgm:prSet phldrT="[Text]"/>
      <dgm:spPr/>
      <dgm:t>
        <a:bodyPr/>
        <a:lstStyle/>
        <a:p>
          <a:r>
            <a:rPr lang="en-GB" dirty="0" smtClean="0"/>
            <a:t>Presenter</a:t>
          </a:r>
          <a:endParaRPr lang="en-GB" dirty="0"/>
        </a:p>
      </dgm:t>
    </dgm:pt>
    <dgm:pt modelId="{918009ED-AD83-43FF-B76C-BE33CDD28F78}" type="parTrans" cxnId="{FDE156EF-EA15-44C7-B1BD-FBD2798CCEB6}">
      <dgm:prSet/>
      <dgm:spPr/>
      <dgm:t>
        <a:bodyPr/>
        <a:lstStyle/>
        <a:p>
          <a:endParaRPr lang="en-GB"/>
        </a:p>
      </dgm:t>
    </dgm:pt>
    <dgm:pt modelId="{B7B0D7F5-5C0A-402F-9406-67609DB94549}" type="sibTrans" cxnId="{FDE156EF-EA15-44C7-B1BD-FBD2798CCEB6}">
      <dgm:prSet/>
      <dgm:spPr/>
      <dgm:t>
        <a:bodyPr/>
        <a:lstStyle/>
        <a:p>
          <a:endParaRPr lang="en-GB"/>
        </a:p>
      </dgm:t>
    </dgm:pt>
    <dgm:pt modelId="{5E917F24-F080-4EDD-8AE9-B5A4A9F23DE0}">
      <dgm:prSet phldrT="[Text]"/>
      <dgm:spPr/>
      <dgm:t>
        <a:bodyPr/>
        <a:lstStyle/>
        <a:p>
          <a:r>
            <a:rPr lang="en-GB" dirty="0" smtClean="0"/>
            <a:t>Writing a Trade Tile</a:t>
          </a:r>
          <a:endParaRPr lang="en-GB" dirty="0"/>
        </a:p>
      </dgm:t>
    </dgm:pt>
    <dgm:pt modelId="{A1D18ED2-5291-4CED-9E9C-F4B8446EBE75}" type="parTrans" cxnId="{3584DD10-AFAC-4D37-8029-182CFC5A1312}">
      <dgm:prSet/>
      <dgm:spPr/>
      <dgm:t>
        <a:bodyPr/>
        <a:lstStyle/>
        <a:p>
          <a:endParaRPr lang="en-GB"/>
        </a:p>
      </dgm:t>
    </dgm:pt>
    <dgm:pt modelId="{BEA9C1F4-7083-4937-BCB5-C647AA526E01}" type="sibTrans" cxnId="{3584DD10-AFAC-4D37-8029-182CFC5A1312}">
      <dgm:prSet/>
      <dgm:spPr/>
      <dgm:t>
        <a:bodyPr/>
        <a:lstStyle/>
        <a:p>
          <a:endParaRPr lang="en-GB"/>
        </a:p>
      </dgm:t>
    </dgm:pt>
    <dgm:pt modelId="{A023F780-39A8-4C01-A1DE-A49F54F2A1FA}">
      <dgm:prSet phldrT="[Text]"/>
      <dgm:spPr/>
      <dgm:t>
        <a:bodyPr/>
        <a:lstStyle/>
        <a:p>
          <a:r>
            <a:rPr lang="en-GB" dirty="0" smtClean="0"/>
            <a:t>Testing a Trade Tile</a:t>
          </a:r>
          <a:endParaRPr lang="en-GB" dirty="0"/>
        </a:p>
      </dgm:t>
    </dgm:pt>
    <dgm:pt modelId="{601E6A74-8D5B-4C1B-B089-96D7AC2488AB}" type="parTrans" cxnId="{AB98C320-6E51-4573-8074-CAD639573612}">
      <dgm:prSet/>
      <dgm:spPr/>
      <dgm:t>
        <a:bodyPr/>
        <a:lstStyle/>
        <a:p>
          <a:endParaRPr lang="en-GB"/>
        </a:p>
      </dgm:t>
    </dgm:pt>
    <dgm:pt modelId="{E4F0B36D-E224-4EE9-8B41-3382C03FAA22}" type="sibTrans" cxnId="{AB98C320-6E51-4573-8074-CAD639573612}">
      <dgm:prSet/>
      <dgm:spPr/>
      <dgm:t>
        <a:bodyPr/>
        <a:lstStyle/>
        <a:p>
          <a:endParaRPr lang="en-GB"/>
        </a:p>
      </dgm:t>
    </dgm:pt>
    <dgm:pt modelId="{66F83428-956E-4A00-813E-BE29E5AC65D5}">
      <dgm:prSet phldrT="[Text]"/>
      <dgm:spPr/>
      <dgm:t>
        <a:bodyPr/>
        <a:lstStyle/>
        <a:p>
          <a:endParaRPr lang="en-GB" dirty="0"/>
        </a:p>
      </dgm:t>
    </dgm:pt>
    <dgm:pt modelId="{B4B45E8A-3D6C-468E-817F-55F37752901D}" type="parTrans" cxnId="{EB430949-31F1-432A-BB1A-54258A2155B9}">
      <dgm:prSet/>
      <dgm:spPr/>
      <dgm:t>
        <a:bodyPr/>
        <a:lstStyle/>
        <a:p>
          <a:endParaRPr lang="en-GB"/>
        </a:p>
      </dgm:t>
    </dgm:pt>
    <dgm:pt modelId="{EC2B3B57-F593-466E-9B9C-7296DC902A29}" type="sibTrans" cxnId="{EB430949-31F1-432A-BB1A-54258A2155B9}">
      <dgm:prSet/>
      <dgm:spPr/>
      <dgm:t>
        <a:bodyPr/>
        <a:lstStyle/>
        <a:p>
          <a:endParaRPr lang="en-GB"/>
        </a:p>
      </dgm:t>
    </dgm:pt>
    <dgm:pt modelId="{108F12C9-1F81-4659-8DCB-6F17CACE7D1D}" type="pres">
      <dgm:prSet presAssocID="{2977A71A-D8EF-44A4-914E-B45A1227AF4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3938F7A1-BD30-4ECE-9486-31DAC9A1616A}" type="pres">
      <dgm:prSet presAssocID="{D1A4D5A0-4CAD-4559-A834-541892741D06}" presName="composite" presStyleCnt="0"/>
      <dgm:spPr/>
    </dgm:pt>
    <dgm:pt modelId="{B88B130C-989F-4FEB-B248-7E047DCB8BB5}" type="pres">
      <dgm:prSet presAssocID="{D1A4D5A0-4CAD-4559-A834-541892741D06}" presName="parTx" presStyleLbl="alignNode1" presStyleIdx="0" presStyleCnt="1" custLinFactY="-6770" custLinFactNeighborX="-8803" custLinFactNeighborY="-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931FEBD-1A51-4819-8D7F-E66E6C6F3BD9}" type="pres">
      <dgm:prSet presAssocID="{D1A4D5A0-4CAD-4559-A834-541892741D06}" presName="desTx" presStyleLbl="alignAccFollowNode1" presStyleIdx="0" presStyleCnt="1" custLinFactNeighborX="74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44E4FD27-E3DD-F341-B332-1388C1459988}" type="presOf" srcId="{5E917F24-F080-4EDD-8AE9-B5A4A9F23DE0}" destId="{9931FEBD-1A51-4819-8D7F-E66E6C6F3BD9}" srcOrd="0" destOrd="0" presId="urn:microsoft.com/office/officeart/2005/8/layout/hList1"/>
    <dgm:cxn modelId="{AB98C320-6E51-4573-8074-CAD639573612}" srcId="{D1A4D5A0-4CAD-4559-A834-541892741D06}" destId="{A023F780-39A8-4C01-A1DE-A49F54F2A1FA}" srcOrd="2" destOrd="0" parTransId="{601E6A74-8D5B-4C1B-B089-96D7AC2488AB}" sibTransId="{E4F0B36D-E224-4EE9-8B41-3382C03FAA22}"/>
    <dgm:cxn modelId="{00CC7365-C178-1C4B-9AF4-2C05BB311E19}" type="presOf" srcId="{A023F780-39A8-4C01-A1DE-A49F54F2A1FA}" destId="{9931FEBD-1A51-4819-8D7F-E66E6C6F3BD9}" srcOrd="0" destOrd="2" presId="urn:microsoft.com/office/officeart/2005/8/layout/hList1"/>
    <dgm:cxn modelId="{16D5B452-1678-344C-82C8-CDBC643DD56B}" type="presOf" srcId="{2977A71A-D8EF-44A4-914E-B45A1227AF46}" destId="{108F12C9-1F81-4659-8DCB-6F17CACE7D1D}" srcOrd="0" destOrd="0" presId="urn:microsoft.com/office/officeart/2005/8/layout/hList1"/>
    <dgm:cxn modelId="{137FF5D5-10E9-9445-AABA-14B0696C69C7}" type="presOf" srcId="{66F83428-956E-4A00-813E-BE29E5AC65D5}" destId="{9931FEBD-1A51-4819-8D7F-E66E6C6F3BD9}" srcOrd="0" destOrd="1" presId="urn:microsoft.com/office/officeart/2005/8/layout/hList1"/>
    <dgm:cxn modelId="{EB430949-31F1-432A-BB1A-54258A2155B9}" srcId="{D1A4D5A0-4CAD-4559-A834-541892741D06}" destId="{66F83428-956E-4A00-813E-BE29E5AC65D5}" srcOrd="1" destOrd="0" parTransId="{B4B45E8A-3D6C-468E-817F-55F37752901D}" sibTransId="{EC2B3B57-F593-466E-9B9C-7296DC902A29}"/>
    <dgm:cxn modelId="{3584DD10-AFAC-4D37-8029-182CFC5A1312}" srcId="{D1A4D5A0-4CAD-4559-A834-541892741D06}" destId="{5E917F24-F080-4EDD-8AE9-B5A4A9F23DE0}" srcOrd="0" destOrd="0" parTransId="{A1D18ED2-5291-4CED-9E9C-F4B8446EBE75}" sibTransId="{BEA9C1F4-7083-4937-BCB5-C647AA526E01}"/>
    <dgm:cxn modelId="{FDE156EF-EA15-44C7-B1BD-FBD2798CCEB6}" srcId="{2977A71A-D8EF-44A4-914E-B45A1227AF46}" destId="{D1A4D5A0-4CAD-4559-A834-541892741D06}" srcOrd="0" destOrd="0" parTransId="{918009ED-AD83-43FF-B76C-BE33CDD28F78}" sibTransId="{B7B0D7F5-5C0A-402F-9406-67609DB94549}"/>
    <dgm:cxn modelId="{FC1C2375-8B7D-2C4E-9A86-C6EEA53C5015}" type="presOf" srcId="{D1A4D5A0-4CAD-4559-A834-541892741D06}" destId="{B88B130C-989F-4FEB-B248-7E047DCB8BB5}" srcOrd="0" destOrd="0" presId="urn:microsoft.com/office/officeart/2005/8/layout/hList1"/>
    <dgm:cxn modelId="{AFCBF1FA-87ED-0742-B942-7931338BB079}" type="presParOf" srcId="{108F12C9-1F81-4659-8DCB-6F17CACE7D1D}" destId="{3938F7A1-BD30-4ECE-9486-31DAC9A1616A}" srcOrd="0" destOrd="0" presId="urn:microsoft.com/office/officeart/2005/8/layout/hList1"/>
    <dgm:cxn modelId="{2B4DB71C-CD2B-A04A-B500-F000B2B720E5}" type="presParOf" srcId="{3938F7A1-BD30-4ECE-9486-31DAC9A1616A}" destId="{B88B130C-989F-4FEB-B248-7E047DCB8BB5}" srcOrd="0" destOrd="0" presId="urn:microsoft.com/office/officeart/2005/8/layout/hList1"/>
    <dgm:cxn modelId="{91E0A7D0-8CD9-4D49-A4EA-EF7A4AB9DB9E}" type="presParOf" srcId="{3938F7A1-BD30-4ECE-9486-31DAC9A1616A}" destId="{9931FEBD-1A51-4819-8D7F-E66E6C6F3BD9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AFDCCE1-C6A4-431D-90CC-5F8A087A1BAC}" type="doc">
      <dgm:prSet loTypeId="urn:microsoft.com/office/officeart/2005/8/layout/process4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B129CC79-DF73-43E0-83DA-5CE2F060A99A}">
      <dgm:prSet custT="1"/>
      <dgm:spPr/>
      <dgm:t>
        <a:bodyPr/>
        <a:lstStyle/>
        <a:p>
          <a:r>
            <a:rPr lang="en-GB" sz="1400" dirty="0" smtClean="0"/>
            <a:t>Add app support for German locale</a:t>
          </a:r>
        </a:p>
      </dgm:t>
    </dgm:pt>
    <dgm:pt modelId="{C4EB657E-4973-4808-87F1-00E38548AD0F}" type="parTrans" cxnId="{B0A0DF96-5AE5-4056-B764-1F36AE1E60BB}">
      <dgm:prSet/>
      <dgm:spPr/>
      <dgm:t>
        <a:bodyPr/>
        <a:lstStyle/>
        <a:p>
          <a:endParaRPr lang="en-GB"/>
        </a:p>
      </dgm:t>
    </dgm:pt>
    <dgm:pt modelId="{4951EFCF-D728-4085-AE9F-411F23B2671B}" type="sibTrans" cxnId="{B0A0DF96-5AE5-4056-B764-1F36AE1E60BB}">
      <dgm:prSet/>
      <dgm:spPr/>
      <dgm:t>
        <a:bodyPr/>
        <a:lstStyle/>
        <a:p>
          <a:endParaRPr lang="en-GB"/>
        </a:p>
      </dgm:t>
    </dgm:pt>
    <dgm:pt modelId="{2DA52980-6A27-49BA-8B77-B697F3969B13}">
      <dgm:prSet custT="1"/>
      <dgm:spPr/>
      <dgm:t>
        <a:bodyPr/>
        <a:lstStyle/>
        <a:p>
          <a:r>
            <a:rPr lang="en-GB" sz="1400" dirty="0" smtClean="0"/>
            <a:t>Replace labels in tile’s HTML template with i18n tokens</a:t>
          </a:r>
        </a:p>
      </dgm:t>
    </dgm:pt>
    <dgm:pt modelId="{7C0A52F1-D64D-43D8-9A64-C357818EDE9D}" type="sibTrans" cxnId="{717B16D0-2B4E-4A40-894C-292337A2C323}">
      <dgm:prSet/>
      <dgm:spPr/>
      <dgm:t>
        <a:bodyPr/>
        <a:lstStyle/>
        <a:p>
          <a:endParaRPr lang="en-GB"/>
        </a:p>
      </dgm:t>
    </dgm:pt>
    <dgm:pt modelId="{300CCD35-DD6D-4049-AD3A-AB7E4662D177}" type="parTrans" cxnId="{717B16D0-2B4E-4A40-894C-292337A2C323}">
      <dgm:prSet/>
      <dgm:spPr/>
      <dgm:t>
        <a:bodyPr/>
        <a:lstStyle/>
        <a:p>
          <a:endParaRPr lang="en-GB"/>
        </a:p>
      </dgm:t>
    </dgm:pt>
    <dgm:pt modelId="{12636DEF-DD0B-4D37-9B84-278F003553FA}">
      <dgm:prSet custT="1"/>
      <dgm:spPr/>
      <dgm:t>
        <a:bodyPr/>
        <a:lstStyle/>
        <a:p>
          <a:r>
            <a:rPr lang="en-GB" sz="1400" dirty="0" smtClean="0"/>
            <a:t>Replace messages generated in JavaScript </a:t>
          </a:r>
          <a:r>
            <a:rPr lang="en-GB" sz="1400" dirty="0" err="1" smtClean="0"/>
            <a:t>PresentationModel</a:t>
          </a:r>
          <a:r>
            <a:rPr lang="en-GB" sz="1400" dirty="0" smtClean="0"/>
            <a:t> with i18n tokens</a:t>
          </a:r>
        </a:p>
      </dgm:t>
    </dgm:pt>
    <dgm:pt modelId="{51AE4873-BB77-48FE-842D-1EA2C3E49F13}" type="sibTrans" cxnId="{14E15470-7E91-4900-A962-0392098F8877}">
      <dgm:prSet/>
      <dgm:spPr/>
      <dgm:t>
        <a:bodyPr/>
        <a:lstStyle/>
        <a:p>
          <a:endParaRPr lang="en-GB"/>
        </a:p>
      </dgm:t>
    </dgm:pt>
    <dgm:pt modelId="{974B3A01-B907-4D18-80BD-391E6359BBC2}" type="parTrans" cxnId="{14E15470-7E91-4900-A962-0392098F8877}">
      <dgm:prSet/>
      <dgm:spPr/>
      <dgm:t>
        <a:bodyPr/>
        <a:lstStyle/>
        <a:p>
          <a:endParaRPr lang="en-GB"/>
        </a:p>
      </dgm:t>
    </dgm:pt>
    <dgm:pt modelId="{7FC60040-609F-4BCB-BD81-8D95A952ABC8}">
      <dgm:prSet custT="1"/>
      <dgm:spPr/>
      <dgm:t>
        <a:bodyPr/>
        <a:lstStyle/>
        <a:p>
          <a:r>
            <a:rPr lang="en-GB" sz="1400" dirty="0" smtClean="0"/>
            <a:t>Change browser’s default language or set the CAPLIN.LOCALE cookie value to translate tile to German </a:t>
          </a:r>
        </a:p>
      </dgm:t>
    </dgm:pt>
    <dgm:pt modelId="{A52F9442-EE0A-49D4-B4EE-F2BFFD680B8E}" type="parTrans" cxnId="{D9720ECF-56C8-43AB-B492-74052EA81F6E}">
      <dgm:prSet/>
      <dgm:spPr/>
      <dgm:t>
        <a:bodyPr/>
        <a:lstStyle/>
        <a:p>
          <a:endParaRPr lang="en-GB"/>
        </a:p>
      </dgm:t>
    </dgm:pt>
    <dgm:pt modelId="{1230BF8A-2C53-420D-BFBC-9528EAD310FF}" type="sibTrans" cxnId="{D9720ECF-56C8-43AB-B492-74052EA81F6E}">
      <dgm:prSet/>
      <dgm:spPr/>
      <dgm:t>
        <a:bodyPr/>
        <a:lstStyle/>
        <a:p>
          <a:endParaRPr lang="en-GB"/>
        </a:p>
      </dgm:t>
    </dgm:pt>
    <dgm:pt modelId="{95D3A656-92C6-4736-8E95-7FD1DA7F25D2}" type="pres">
      <dgm:prSet presAssocID="{DAFDCCE1-C6A4-431D-90CC-5F8A087A1BA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B68F4194-909F-46EE-90C0-1C7F98E4B7F0}" type="pres">
      <dgm:prSet presAssocID="{7FC60040-609F-4BCB-BD81-8D95A952ABC8}" presName="boxAndChildren" presStyleCnt="0"/>
      <dgm:spPr/>
    </dgm:pt>
    <dgm:pt modelId="{D109205C-7BA3-4E49-86F5-A4A92636201F}" type="pres">
      <dgm:prSet presAssocID="{7FC60040-609F-4BCB-BD81-8D95A952ABC8}" presName="parentTextBox" presStyleLbl="node1" presStyleIdx="0" presStyleCnt="4" custLinFactNeighborY="190"/>
      <dgm:spPr/>
      <dgm:t>
        <a:bodyPr/>
        <a:lstStyle/>
        <a:p>
          <a:endParaRPr lang="en-GB"/>
        </a:p>
      </dgm:t>
    </dgm:pt>
    <dgm:pt modelId="{2DFA54A8-981C-49EC-AA42-34173E8D13F6}" type="pres">
      <dgm:prSet presAssocID="{4951EFCF-D728-4085-AE9F-411F23B2671B}" presName="sp" presStyleCnt="0"/>
      <dgm:spPr/>
    </dgm:pt>
    <dgm:pt modelId="{C4B84B1D-69B3-44DB-B35E-F88E7BCB261D}" type="pres">
      <dgm:prSet presAssocID="{B129CC79-DF73-43E0-83DA-5CE2F060A99A}" presName="arrowAndChildren" presStyleCnt="0"/>
      <dgm:spPr/>
    </dgm:pt>
    <dgm:pt modelId="{6B8BA906-26C8-4B84-B849-BE0DA16356A6}" type="pres">
      <dgm:prSet presAssocID="{B129CC79-DF73-43E0-83DA-5CE2F060A99A}" presName="parentTextArrow" presStyleLbl="node1" presStyleIdx="1" presStyleCnt="4"/>
      <dgm:spPr/>
      <dgm:t>
        <a:bodyPr/>
        <a:lstStyle/>
        <a:p>
          <a:endParaRPr lang="en-GB"/>
        </a:p>
      </dgm:t>
    </dgm:pt>
    <dgm:pt modelId="{B01A57A3-7520-49B7-9B71-D1F4FBB7F070}" type="pres">
      <dgm:prSet presAssocID="{51AE4873-BB77-48FE-842D-1EA2C3E49F13}" presName="sp" presStyleCnt="0"/>
      <dgm:spPr/>
    </dgm:pt>
    <dgm:pt modelId="{34AE3084-160A-43D2-913E-80161ECB0320}" type="pres">
      <dgm:prSet presAssocID="{12636DEF-DD0B-4D37-9B84-278F003553FA}" presName="arrowAndChildren" presStyleCnt="0"/>
      <dgm:spPr/>
    </dgm:pt>
    <dgm:pt modelId="{E9A785BE-B53E-4CE2-A1E4-9EEA92D6B8CE}" type="pres">
      <dgm:prSet presAssocID="{12636DEF-DD0B-4D37-9B84-278F003553FA}" presName="parentTextArrow" presStyleLbl="node1" presStyleIdx="2" presStyleCnt="4"/>
      <dgm:spPr/>
      <dgm:t>
        <a:bodyPr/>
        <a:lstStyle/>
        <a:p>
          <a:endParaRPr lang="en-GB"/>
        </a:p>
      </dgm:t>
    </dgm:pt>
    <dgm:pt modelId="{1710FF77-15B3-45B0-BFD2-C5FF2E833258}" type="pres">
      <dgm:prSet presAssocID="{7C0A52F1-D64D-43D8-9A64-C357818EDE9D}" presName="sp" presStyleCnt="0"/>
      <dgm:spPr/>
    </dgm:pt>
    <dgm:pt modelId="{8922DBCE-4CDC-4E98-BD18-495A63619A74}" type="pres">
      <dgm:prSet presAssocID="{2DA52980-6A27-49BA-8B77-B697F3969B13}" presName="arrowAndChildren" presStyleCnt="0"/>
      <dgm:spPr/>
    </dgm:pt>
    <dgm:pt modelId="{7C659590-2083-46A6-88A1-1EE87B2B23CF}" type="pres">
      <dgm:prSet presAssocID="{2DA52980-6A27-49BA-8B77-B697F3969B13}" presName="parentTextArrow" presStyleLbl="node1" presStyleIdx="3" presStyleCnt="4"/>
      <dgm:spPr/>
      <dgm:t>
        <a:bodyPr/>
        <a:lstStyle/>
        <a:p>
          <a:endParaRPr lang="en-GB"/>
        </a:p>
      </dgm:t>
    </dgm:pt>
  </dgm:ptLst>
  <dgm:cxnLst>
    <dgm:cxn modelId="{B0A0DF96-5AE5-4056-B764-1F36AE1E60BB}" srcId="{DAFDCCE1-C6A4-431D-90CC-5F8A087A1BAC}" destId="{B129CC79-DF73-43E0-83DA-5CE2F060A99A}" srcOrd="2" destOrd="0" parTransId="{C4EB657E-4973-4808-87F1-00E38548AD0F}" sibTransId="{4951EFCF-D728-4085-AE9F-411F23B2671B}"/>
    <dgm:cxn modelId="{14E15470-7E91-4900-A962-0392098F8877}" srcId="{DAFDCCE1-C6A4-431D-90CC-5F8A087A1BAC}" destId="{12636DEF-DD0B-4D37-9B84-278F003553FA}" srcOrd="1" destOrd="0" parTransId="{974B3A01-B907-4D18-80BD-391E6359BBC2}" sibTransId="{51AE4873-BB77-48FE-842D-1EA2C3E49F13}"/>
    <dgm:cxn modelId="{981C170A-B47A-4F1E-A080-1A685455FC82}" type="presOf" srcId="{DAFDCCE1-C6A4-431D-90CC-5F8A087A1BAC}" destId="{95D3A656-92C6-4736-8E95-7FD1DA7F25D2}" srcOrd="0" destOrd="0" presId="urn:microsoft.com/office/officeart/2005/8/layout/process4"/>
    <dgm:cxn modelId="{717B16D0-2B4E-4A40-894C-292337A2C323}" srcId="{DAFDCCE1-C6A4-431D-90CC-5F8A087A1BAC}" destId="{2DA52980-6A27-49BA-8B77-B697F3969B13}" srcOrd="0" destOrd="0" parTransId="{300CCD35-DD6D-4049-AD3A-AB7E4662D177}" sibTransId="{7C0A52F1-D64D-43D8-9A64-C357818EDE9D}"/>
    <dgm:cxn modelId="{B579CD69-E77A-430E-87AD-F7A761C9E0F2}" type="presOf" srcId="{2DA52980-6A27-49BA-8B77-B697F3969B13}" destId="{7C659590-2083-46A6-88A1-1EE87B2B23CF}" srcOrd="0" destOrd="0" presId="urn:microsoft.com/office/officeart/2005/8/layout/process4"/>
    <dgm:cxn modelId="{3C16FDA9-8094-4382-9934-1B5D8BCCA255}" type="presOf" srcId="{12636DEF-DD0B-4D37-9B84-278F003553FA}" destId="{E9A785BE-B53E-4CE2-A1E4-9EEA92D6B8CE}" srcOrd="0" destOrd="0" presId="urn:microsoft.com/office/officeart/2005/8/layout/process4"/>
    <dgm:cxn modelId="{D9720ECF-56C8-43AB-B492-74052EA81F6E}" srcId="{DAFDCCE1-C6A4-431D-90CC-5F8A087A1BAC}" destId="{7FC60040-609F-4BCB-BD81-8D95A952ABC8}" srcOrd="3" destOrd="0" parTransId="{A52F9442-EE0A-49D4-B4EE-F2BFFD680B8E}" sibTransId="{1230BF8A-2C53-420D-BFBC-9528EAD310FF}"/>
    <dgm:cxn modelId="{D823D9CC-102D-4E2C-82FC-6BA71E993FE0}" type="presOf" srcId="{7FC60040-609F-4BCB-BD81-8D95A952ABC8}" destId="{D109205C-7BA3-4E49-86F5-A4A92636201F}" srcOrd="0" destOrd="0" presId="urn:microsoft.com/office/officeart/2005/8/layout/process4"/>
    <dgm:cxn modelId="{20EAF166-A7CA-4BA0-B120-5AA839C432FD}" type="presOf" srcId="{B129CC79-DF73-43E0-83DA-5CE2F060A99A}" destId="{6B8BA906-26C8-4B84-B849-BE0DA16356A6}" srcOrd="0" destOrd="0" presId="urn:microsoft.com/office/officeart/2005/8/layout/process4"/>
    <dgm:cxn modelId="{B4C0248C-1B2F-471F-9982-D7C69753FCE5}" type="presParOf" srcId="{95D3A656-92C6-4736-8E95-7FD1DA7F25D2}" destId="{B68F4194-909F-46EE-90C0-1C7F98E4B7F0}" srcOrd="0" destOrd="0" presId="urn:microsoft.com/office/officeart/2005/8/layout/process4"/>
    <dgm:cxn modelId="{D7FA2E65-BE5A-4513-9422-EB64B2C058E7}" type="presParOf" srcId="{B68F4194-909F-46EE-90C0-1C7F98E4B7F0}" destId="{D109205C-7BA3-4E49-86F5-A4A92636201F}" srcOrd="0" destOrd="0" presId="urn:microsoft.com/office/officeart/2005/8/layout/process4"/>
    <dgm:cxn modelId="{73C1FBE1-854D-46B9-94BF-F21468E0F13E}" type="presParOf" srcId="{95D3A656-92C6-4736-8E95-7FD1DA7F25D2}" destId="{2DFA54A8-981C-49EC-AA42-34173E8D13F6}" srcOrd="1" destOrd="0" presId="urn:microsoft.com/office/officeart/2005/8/layout/process4"/>
    <dgm:cxn modelId="{35593789-5903-47BC-B56F-D8F78DA5C231}" type="presParOf" srcId="{95D3A656-92C6-4736-8E95-7FD1DA7F25D2}" destId="{C4B84B1D-69B3-44DB-B35E-F88E7BCB261D}" srcOrd="2" destOrd="0" presId="urn:microsoft.com/office/officeart/2005/8/layout/process4"/>
    <dgm:cxn modelId="{568B6C84-4FE7-4E56-B967-AA1A57F71B21}" type="presParOf" srcId="{C4B84B1D-69B3-44DB-B35E-F88E7BCB261D}" destId="{6B8BA906-26C8-4B84-B849-BE0DA16356A6}" srcOrd="0" destOrd="0" presId="urn:microsoft.com/office/officeart/2005/8/layout/process4"/>
    <dgm:cxn modelId="{3E097F80-CFD8-4B9B-9C4C-9366E887BA40}" type="presParOf" srcId="{95D3A656-92C6-4736-8E95-7FD1DA7F25D2}" destId="{B01A57A3-7520-49B7-9B71-D1F4FBB7F070}" srcOrd="3" destOrd="0" presId="urn:microsoft.com/office/officeart/2005/8/layout/process4"/>
    <dgm:cxn modelId="{005C883E-DFAC-43A9-995A-F0068733B789}" type="presParOf" srcId="{95D3A656-92C6-4736-8E95-7FD1DA7F25D2}" destId="{34AE3084-160A-43D2-913E-80161ECB0320}" srcOrd="4" destOrd="0" presId="urn:microsoft.com/office/officeart/2005/8/layout/process4"/>
    <dgm:cxn modelId="{BCA38711-0D35-4687-9657-857C884D96E6}" type="presParOf" srcId="{34AE3084-160A-43D2-913E-80161ECB0320}" destId="{E9A785BE-B53E-4CE2-A1E4-9EEA92D6B8CE}" srcOrd="0" destOrd="0" presId="urn:microsoft.com/office/officeart/2005/8/layout/process4"/>
    <dgm:cxn modelId="{9E27868D-3E37-4971-99DC-8E95BF548873}" type="presParOf" srcId="{95D3A656-92C6-4736-8E95-7FD1DA7F25D2}" destId="{1710FF77-15B3-45B0-BFD2-C5FF2E833258}" srcOrd="5" destOrd="0" presId="urn:microsoft.com/office/officeart/2005/8/layout/process4"/>
    <dgm:cxn modelId="{1FDEEED0-D219-4034-9394-FF2027B84FCF}" type="presParOf" srcId="{95D3A656-92C6-4736-8E95-7FD1DA7F25D2}" destId="{8922DBCE-4CDC-4E98-BD18-495A63619A74}" srcOrd="6" destOrd="0" presId="urn:microsoft.com/office/officeart/2005/8/layout/process4"/>
    <dgm:cxn modelId="{86836DDC-B300-474E-BD77-44399742D10C}" type="presParOf" srcId="{8922DBCE-4CDC-4E98-BD18-495A63619A74}" destId="{7C659590-2083-46A6-88A1-1EE87B2B23CF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AFDCCE1-C6A4-431D-90CC-5F8A087A1BAC}" type="doc">
      <dgm:prSet loTypeId="urn:microsoft.com/office/officeart/2005/8/layout/process4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2DA52980-6A27-49BA-8B77-B697F3969B13}">
      <dgm:prSet custT="1"/>
      <dgm:spPr/>
      <dgm:t>
        <a:bodyPr/>
        <a:lstStyle/>
        <a:p>
          <a:r>
            <a:rPr lang="en-GB" sz="1400" dirty="0" smtClean="0"/>
            <a:t>Add date and number localisation to tile’s confirmation message</a:t>
          </a:r>
        </a:p>
      </dgm:t>
    </dgm:pt>
    <dgm:pt modelId="{7C0A52F1-D64D-43D8-9A64-C357818EDE9D}" type="sibTrans" cxnId="{717B16D0-2B4E-4A40-894C-292337A2C323}">
      <dgm:prSet/>
      <dgm:spPr/>
      <dgm:t>
        <a:bodyPr/>
        <a:lstStyle/>
        <a:p>
          <a:endParaRPr lang="en-GB"/>
        </a:p>
      </dgm:t>
    </dgm:pt>
    <dgm:pt modelId="{300CCD35-DD6D-4049-AD3A-AB7E4662D177}" type="parTrans" cxnId="{717B16D0-2B4E-4A40-894C-292337A2C323}">
      <dgm:prSet/>
      <dgm:spPr/>
      <dgm:t>
        <a:bodyPr/>
        <a:lstStyle/>
        <a:p>
          <a:endParaRPr lang="en-GB"/>
        </a:p>
      </dgm:t>
    </dgm:pt>
    <dgm:pt modelId="{7FC60040-609F-4BCB-BD81-8D95A952ABC8}">
      <dgm:prSet custT="1"/>
      <dgm:spPr/>
      <dgm:t>
        <a:bodyPr/>
        <a:lstStyle/>
        <a:p>
          <a:r>
            <a:rPr lang="en-GB" sz="1400" dirty="0" smtClean="0"/>
            <a:t>Create some CSS overrides in the noir theme for the German locale</a:t>
          </a:r>
        </a:p>
      </dgm:t>
    </dgm:pt>
    <dgm:pt modelId="{A52F9442-EE0A-49D4-B4EE-F2BFFD680B8E}" type="parTrans" cxnId="{D9720ECF-56C8-43AB-B492-74052EA81F6E}">
      <dgm:prSet/>
      <dgm:spPr/>
      <dgm:t>
        <a:bodyPr/>
        <a:lstStyle/>
        <a:p>
          <a:endParaRPr lang="en-GB"/>
        </a:p>
      </dgm:t>
    </dgm:pt>
    <dgm:pt modelId="{1230BF8A-2C53-420D-BFBC-9528EAD310FF}" type="sibTrans" cxnId="{D9720ECF-56C8-43AB-B492-74052EA81F6E}">
      <dgm:prSet/>
      <dgm:spPr/>
      <dgm:t>
        <a:bodyPr/>
        <a:lstStyle/>
        <a:p>
          <a:endParaRPr lang="en-GB"/>
        </a:p>
      </dgm:t>
    </dgm:pt>
    <dgm:pt modelId="{95D3A656-92C6-4736-8E95-7FD1DA7F25D2}" type="pres">
      <dgm:prSet presAssocID="{DAFDCCE1-C6A4-431D-90CC-5F8A087A1BA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B68F4194-909F-46EE-90C0-1C7F98E4B7F0}" type="pres">
      <dgm:prSet presAssocID="{7FC60040-609F-4BCB-BD81-8D95A952ABC8}" presName="boxAndChildren" presStyleCnt="0"/>
      <dgm:spPr/>
    </dgm:pt>
    <dgm:pt modelId="{D109205C-7BA3-4E49-86F5-A4A92636201F}" type="pres">
      <dgm:prSet presAssocID="{7FC60040-609F-4BCB-BD81-8D95A952ABC8}" presName="parentTextBox" presStyleLbl="node1" presStyleIdx="0" presStyleCnt="2" custLinFactNeighborY="190"/>
      <dgm:spPr/>
      <dgm:t>
        <a:bodyPr/>
        <a:lstStyle/>
        <a:p>
          <a:endParaRPr lang="en-GB"/>
        </a:p>
      </dgm:t>
    </dgm:pt>
    <dgm:pt modelId="{1710FF77-15B3-45B0-BFD2-C5FF2E833258}" type="pres">
      <dgm:prSet presAssocID="{7C0A52F1-D64D-43D8-9A64-C357818EDE9D}" presName="sp" presStyleCnt="0"/>
      <dgm:spPr/>
    </dgm:pt>
    <dgm:pt modelId="{8922DBCE-4CDC-4E98-BD18-495A63619A74}" type="pres">
      <dgm:prSet presAssocID="{2DA52980-6A27-49BA-8B77-B697F3969B13}" presName="arrowAndChildren" presStyleCnt="0"/>
      <dgm:spPr/>
    </dgm:pt>
    <dgm:pt modelId="{7C659590-2083-46A6-88A1-1EE87B2B23CF}" type="pres">
      <dgm:prSet presAssocID="{2DA52980-6A27-49BA-8B77-B697F3969B13}" presName="parentTextArrow" presStyleLbl="node1" presStyleIdx="1" presStyleCnt="2"/>
      <dgm:spPr/>
      <dgm:t>
        <a:bodyPr/>
        <a:lstStyle/>
        <a:p>
          <a:endParaRPr lang="en-GB"/>
        </a:p>
      </dgm:t>
    </dgm:pt>
  </dgm:ptLst>
  <dgm:cxnLst>
    <dgm:cxn modelId="{C7488AEF-103A-406E-8757-7A4D52A1F4A6}" type="presOf" srcId="{7FC60040-609F-4BCB-BD81-8D95A952ABC8}" destId="{D109205C-7BA3-4E49-86F5-A4A92636201F}" srcOrd="0" destOrd="0" presId="urn:microsoft.com/office/officeart/2005/8/layout/process4"/>
    <dgm:cxn modelId="{D9720ECF-56C8-43AB-B492-74052EA81F6E}" srcId="{DAFDCCE1-C6A4-431D-90CC-5F8A087A1BAC}" destId="{7FC60040-609F-4BCB-BD81-8D95A952ABC8}" srcOrd="1" destOrd="0" parTransId="{A52F9442-EE0A-49D4-B4EE-F2BFFD680B8E}" sibTransId="{1230BF8A-2C53-420D-BFBC-9528EAD310FF}"/>
    <dgm:cxn modelId="{5DD9892F-A76B-4853-8625-4E0D3E8700D2}" type="presOf" srcId="{2DA52980-6A27-49BA-8B77-B697F3969B13}" destId="{7C659590-2083-46A6-88A1-1EE87B2B23CF}" srcOrd="0" destOrd="0" presId="urn:microsoft.com/office/officeart/2005/8/layout/process4"/>
    <dgm:cxn modelId="{708AFCEE-153C-45D1-984F-7FA117163FE0}" type="presOf" srcId="{DAFDCCE1-C6A4-431D-90CC-5F8A087A1BAC}" destId="{95D3A656-92C6-4736-8E95-7FD1DA7F25D2}" srcOrd="0" destOrd="0" presId="urn:microsoft.com/office/officeart/2005/8/layout/process4"/>
    <dgm:cxn modelId="{717B16D0-2B4E-4A40-894C-292337A2C323}" srcId="{DAFDCCE1-C6A4-431D-90CC-5F8A087A1BAC}" destId="{2DA52980-6A27-49BA-8B77-B697F3969B13}" srcOrd="0" destOrd="0" parTransId="{300CCD35-DD6D-4049-AD3A-AB7E4662D177}" sibTransId="{7C0A52F1-D64D-43D8-9A64-C357818EDE9D}"/>
    <dgm:cxn modelId="{4E1143F5-82BB-4B5A-B799-BCD895D6CAAC}" type="presParOf" srcId="{95D3A656-92C6-4736-8E95-7FD1DA7F25D2}" destId="{B68F4194-909F-46EE-90C0-1C7F98E4B7F0}" srcOrd="0" destOrd="0" presId="urn:microsoft.com/office/officeart/2005/8/layout/process4"/>
    <dgm:cxn modelId="{5B0EB92F-E7C6-4E36-887F-2D23685E9A0B}" type="presParOf" srcId="{B68F4194-909F-46EE-90C0-1C7F98E4B7F0}" destId="{D109205C-7BA3-4E49-86F5-A4A92636201F}" srcOrd="0" destOrd="0" presId="urn:microsoft.com/office/officeart/2005/8/layout/process4"/>
    <dgm:cxn modelId="{F9BC58FC-D778-4A99-87B2-0ED5B94DB4AE}" type="presParOf" srcId="{95D3A656-92C6-4736-8E95-7FD1DA7F25D2}" destId="{1710FF77-15B3-45B0-BFD2-C5FF2E833258}" srcOrd="1" destOrd="0" presId="urn:microsoft.com/office/officeart/2005/8/layout/process4"/>
    <dgm:cxn modelId="{9642C389-F892-4749-B5E1-207CA277E7CE}" type="presParOf" srcId="{95D3A656-92C6-4736-8E95-7FD1DA7F25D2}" destId="{8922DBCE-4CDC-4E98-BD18-495A63619A74}" srcOrd="2" destOrd="0" presId="urn:microsoft.com/office/officeart/2005/8/layout/process4"/>
    <dgm:cxn modelId="{F33F8B6E-AD5D-401D-A382-3353D458B319}" type="presParOf" srcId="{8922DBCE-4CDC-4E98-BD18-495A63619A74}" destId="{7C659590-2083-46A6-88A1-1EE87B2B23CF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1CA63F-2433-42FD-B6E1-4D2E2AC260DA}">
      <dsp:nvSpPr>
        <dsp:cNvPr id="0" name=""/>
        <dsp:cNvSpPr/>
      </dsp:nvSpPr>
      <dsp:spPr>
        <a:xfrm>
          <a:off x="643314" y="10764"/>
          <a:ext cx="1232374" cy="30809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 err="1" smtClean="0"/>
            <a:t>Webcentric</a:t>
          </a:r>
          <a:endParaRPr lang="en-GB" sz="1200" kern="1200" dirty="0"/>
        </a:p>
      </dsp:txBody>
      <dsp:txXfrm>
        <a:off x="652338" y="19788"/>
        <a:ext cx="1214326" cy="290045"/>
      </dsp:txXfrm>
    </dsp:sp>
    <dsp:sp modelId="{B97D47D9-A60E-4705-9C3F-A17C939145EC}">
      <dsp:nvSpPr>
        <dsp:cNvPr id="0" name=""/>
        <dsp:cNvSpPr/>
      </dsp:nvSpPr>
      <dsp:spPr>
        <a:xfrm rot="5400000">
          <a:off x="1235102" y="340698"/>
          <a:ext cx="48798" cy="53916"/>
        </a:xfrm>
        <a:prstGeom prst="rightArrow">
          <a:avLst>
            <a:gd name="adj1" fmla="val 66700"/>
            <a:gd name="adj2" fmla="val 50000"/>
          </a:avLst>
        </a:prstGeom>
        <a:solidFill>
          <a:schemeClr val="accent4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B58BDF-E9A1-4C24-A6AA-8335DF81C215}">
      <dsp:nvSpPr>
        <dsp:cNvPr id="0" name=""/>
        <dsp:cNvSpPr/>
      </dsp:nvSpPr>
      <dsp:spPr>
        <a:xfrm>
          <a:off x="643314" y="416455"/>
          <a:ext cx="1232374" cy="308093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 smtClean="0"/>
            <a:t>Grids</a:t>
          </a:r>
          <a:endParaRPr lang="en-GB" sz="1200" kern="1200" dirty="0"/>
        </a:p>
      </dsp:txBody>
      <dsp:txXfrm>
        <a:off x="652338" y="425479"/>
        <a:ext cx="1214326" cy="290045"/>
      </dsp:txXfrm>
    </dsp:sp>
    <dsp:sp modelId="{957900F0-45F5-45FC-BCC9-B9DE1D1C6E3A}">
      <dsp:nvSpPr>
        <dsp:cNvPr id="0" name=""/>
        <dsp:cNvSpPr/>
      </dsp:nvSpPr>
      <dsp:spPr>
        <a:xfrm rot="5400000">
          <a:off x="1232543" y="751507"/>
          <a:ext cx="53916" cy="53916"/>
        </a:xfrm>
        <a:prstGeom prst="rightArrow">
          <a:avLst>
            <a:gd name="adj1" fmla="val 66700"/>
            <a:gd name="adj2" fmla="val 50000"/>
          </a:avLst>
        </a:prstGeom>
        <a:solidFill>
          <a:schemeClr val="accent4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AF4E55-7ABB-473F-89C0-81AF6FE6544F}">
      <dsp:nvSpPr>
        <dsp:cNvPr id="0" name=""/>
        <dsp:cNvSpPr/>
      </dsp:nvSpPr>
      <dsp:spPr>
        <a:xfrm>
          <a:off x="643314" y="832382"/>
          <a:ext cx="1232374" cy="308093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 smtClean="0"/>
            <a:t>Renderer</a:t>
          </a:r>
          <a:endParaRPr lang="en-GB" sz="1200" kern="1200" dirty="0"/>
        </a:p>
      </dsp:txBody>
      <dsp:txXfrm>
        <a:off x="652338" y="841406"/>
        <a:ext cx="1214326" cy="29004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8B130C-989F-4FEB-B248-7E047DCB8BB5}">
      <dsp:nvSpPr>
        <dsp:cNvPr id="0" name=""/>
        <dsp:cNvSpPr/>
      </dsp:nvSpPr>
      <dsp:spPr>
        <a:xfrm>
          <a:off x="0" y="0"/>
          <a:ext cx="1857353" cy="34560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8768" rIns="85344" bIns="48768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 smtClean="0"/>
            <a:t>Presenter</a:t>
          </a:r>
          <a:endParaRPr lang="en-GB" sz="1200" kern="1200" dirty="0"/>
        </a:p>
      </dsp:txBody>
      <dsp:txXfrm>
        <a:off x="0" y="0"/>
        <a:ext cx="1857353" cy="345600"/>
      </dsp:txXfrm>
    </dsp:sp>
    <dsp:sp modelId="{9931FEBD-1A51-4819-8D7F-E66E6C6F3BD9}">
      <dsp:nvSpPr>
        <dsp:cNvPr id="0" name=""/>
        <dsp:cNvSpPr/>
      </dsp:nvSpPr>
      <dsp:spPr>
        <a:xfrm>
          <a:off x="0" y="368789"/>
          <a:ext cx="1857353" cy="691740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200" kern="1200" dirty="0" smtClean="0"/>
            <a:t>Writing a Trade Tile</a:t>
          </a:r>
          <a:endParaRPr lang="en-GB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GB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200" kern="1200" dirty="0" smtClean="0"/>
            <a:t>Testing a Trade Tile</a:t>
          </a:r>
          <a:endParaRPr lang="en-GB" sz="1200" kern="1200" dirty="0"/>
        </a:p>
      </dsp:txBody>
      <dsp:txXfrm>
        <a:off x="0" y="368789"/>
        <a:ext cx="1857353" cy="69174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09205C-7BA3-4E49-86F5-A4A92636201F}">
      <dsp:nvSpPr>
        <dsp:cNvPr id="0" name=""/>
        <dsp:cNvSpPr/>
      </dsp:nvSpPr>
      <dsp:spPr>
        <a:xfrm>
          <a:off x="0" y="1979408"/>
          <a:ext cx="7084220" cy="432866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Change browser’s default language or set the CAPLIN.LOCALE cookie value to translate tile to German </a:t>
          </a:r>
        </a:p>
      </dsp:txBody>
      <dsp:txXfrm>
        <a:off x="0" y="1979408"/>
        <a:ext cx="7084220" cy="432866"/>
      </dsp:txXfrm>
    </dsp:sp>
    <dsp:sp modelId="{6B8BA906-26C8-4B84-B849-BE0DA16356A6}">
      <dsp:nvSpPr>
        <dsp:cNvPr id="0" name=""/>
        <dsp:cNvSpPr/>
      </dsp:nvSpPr>
      <dsp:spPr>
        <a:xfrm rot="10800000">
          <a:off x="0" y="1319332"/>
          <a:ext cx="7084220" cy="665749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Add app support for German locale</a:t>
          </a:r>
        </a:p>
      </dsp:txBody>
      <dsp:txXfrm rot="10800000">
        <a:off x="0" y="1319332"/>
        <a:ext cx="7084220" cy="432584"/>
      </dsp:txXfrm>
    </dsp:sp>
    <dsp:sp modelId="{E9A785BE-B53E-4CE2-A1E4-9EEA92D6B8CE}">
      <dsp:nvSpPr>
        <dsp:cNvPr id="0" name=""/>
        <dsp:cNvSpPr/>
      </dsp:nvSpPr>
      <dsp:spPr>
        <a:xfrm rot="10800000">
          <a:off x="0" y="660076"/>
          <a:ext cx="7084220" cy="665749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Replace messages generated in JavaScript </a:t>
          </a:r>
          <a:r>
            <a:rPr lang="en-GB" sz="1400" kern="1200" dirty="0" err="1" smtClean="0"/>
            <a:t>PresentationModel</a:t>
          </a:r>
          <a:r>
            <a:rPr lang="en-GB" sz="1400" kern="1200" dirty="0" smtClean="0"/>
            <a:t> with i18n tokens</a:t>
          </a:r>
        </a:p>
      </dsp:txBody>
      <dsp:txXfrm rot="10800000">
        <a:off x="0" y="660076"/>
        <a:ext cx="7084220" cy="432584"/>
      </dsp:txXfrm>
    </dsp:sp>
    <dsp:sp modelId="{7C659590-2083-46A6-88A1-1EE87B2B23CF}">
      <dsp:nvSpPr>
        <dsp:cNvPr id="0" name=""/>
        <dsp:cNvSpPr/>
      </dsp:nvSpPr>
      <dsp:spPr>
        <a:xfrm rot="10800000">
          <a:off x="0" y="820"/>
          <a:ext cx="7084220" cy="665749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Replace labels in tile’s HTML template with i18n tokens</a:t>
          </a:r>
        </a:p>
      </dsp:txBody>
      <dsp:txXfrm rot="10800000">
        <a:off x="0" y="820"/>
        <a:ext cx="7084220" cy="43258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09205C-7BA3-4E49-86F5-A4A92636201F}">
      <dsp:nvSpPr>
        <dsp:cNvPr id="0" name=""/>
        <dsp:cNvSpPr/>
      </dsp:nvSpPr>
      <dsp:spPr>
        <a:xfrm>
          <a:off x="0" y="1205464"/>
          <a:ext cx="6777587" cy="790325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Create some CSS overrides in the noir theme for the German locale</a:t>
          </a:r>
        </a:p>
      </dsp:txBody>
      <dsp:txXfrm>
        <a:off x="0" y="1205464"/>
        <a:ext cx="6777587" cy="790325"/>
      </dsp:txXfrm>
    </dsp:sp>
    <dsp:sp modelId="{7C659590-2083-46A6-88A1-1EE87B2B23CF}">
      <dsp:nvSpPr>
        <dsp:cNvPr id="0" name=""/>
        <dsp:cNvSpPr/>
      </dsp:nvSpPr>
      <dsp:spPr>
        <a:xfrm rot="10800000">
          <a:off x="0" y="899"/>
          <a:ext cx="6777587" cy="1215519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Add date and number localisation to tile’s confirmation message</a:t>
          </a:r>
        </a:p>
      </dsp:txBody>
      <dsp:txXfrm rot="10800000">
        <a:off x="0" y="899"/>
        <a:ext cx="6777587" cy="7898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AF409-37AA-6547-AABA-6BB991FC2352}" type="datetimeFigureOut">
              <a:rPr lang="en-US" smtClean="0"/>
              <a:t>8/7/2013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1006D5-991A-FF4C-B4EE-917CFD6308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586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AAED95-473A-4739-B0CA-F5C23307FAC0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54222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1006D5-991A-FF4C-B4EE-917CFD63088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0383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1006D5-991A-FF4C-B4EE-917CFD63088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3307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1006D5-991A-FF4C-B4EE-917CFD63088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5576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2354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1006D5-991A-FF4C-B4EE-917CFD63088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9113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2354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32188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24712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1006D5-991A-FF4C-B4EE-917CFD63088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6492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1006D5-991A-FF4C-B4EE-917CFD63088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9608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1006D5-991A-FF4C-B4EE-917CFD63088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4656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1006D5-991A-FF4C-B4EE-917CFD63088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5888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1006D5-991A-FF4C-B4EE-917CFD63088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5732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1006D5-991A-FF4C-B4EE-917CFD63088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460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18560" y="853601"/>
            <a:ext cx="5039360" cy="1102519"/>
          </a:xfrm>
        </p:spPr>
        <p:txBody>
          <a:bodyPr anchor="b" anchorCtr="0"/>
          <a:lstStyle>
            <a:lvl1pPr algn="r">
              <a:defRPr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4289191"/>
            <a:ext cx="2026920" cy="23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263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7" y="204787"/>
            <a:ext cx="3008313" cy="871538"/>
          </a:xfrm>
        </p:spPr>
        <p:txBody>
          <a:bodyPr anchor="b"/>
          <a:lstStyle>
            <a:lvl1pPr algn="l">
              <a:defRPr sz="2000" b="1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7" y="1076328"/>
            <a:ext cx="3008313" cy="3518297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2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>
                <a:solidFill>
                  <a:schemeClr val="accent6"/>
                </a:solidFill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942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Direct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19" name="Picture 18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4289191"/>
            <a:ext cx="2026920" cy="23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080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integration Suite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4289191"/>
            <a:ext cx="2026920" cy="23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317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latform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4289191"/>
            <a:ext cx="2026920" cy="23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883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rof Services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4289191"/>
            <a:ext cx="2026920" cy="23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157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Trader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22" name="Picture 21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4289191"/>
            <a:ext cx="2026920" cy="232914"/>
          </a:xfrm>
          <a:prstGeom prst="rect">
            <a:avLst/>
          </a:prstGeom>
        </p:spPr>
      </p:pic>
      <p:sp>
        <p:nvSpPr>
          <p:cNvPr id="23" name="Title 1"/>
          <p:cNvSpPr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994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698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676" y="1649097"/>
            <a:ext cx="8259127" cy="789304"/>
          </a:xfrm>
        </p:spPr>
        <p:txBody>
          <a:bodyPr anchor="b" anchorCtr="0">
            <a:normAutofit/>
          </a:bodyPr>
          <a:lstStyle>
            <a:lvl1pPr algn="l">
              <a:defRPr sz="4400" b="1" cap="none" spc="-15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7677" y="2444197"/>
            <a:ext cx="8259127" cy="1125140"/>
          </a:xfrm>
        </p:spPr>
        <p:txBody>
          <a:bodyPr anchor="t" anchorCtr="0"/>
          <a:lstStyle>
            <a:lvl1pPr marL="0" indent="0">
              <a:buNone/>
              <a:defRPr sz="2000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017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56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2" y="1151335"/>
            <a:ext cx="4041775" cy="47982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756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290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9179"/>
            <a:ext cx="8229600" cy="85725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7" y="1402080"/>
            <a:ext cx="8229597" cy="3192544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32027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9179"/>
            <a:ext cx="8229600" cy="85725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5" y="1402080"/>
            <a:ext cx="3911597" cy="3192544"/>
          </a:xfrm>
        </p:spPr>
        <p:txBody>
          <a:bodyPr numCol="1" spcCol="0"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/>
          </p:nvPr>
        </p:nvSpPr>
        <p:spPr>
          <a:xfrm>
            <a:off x="4602480" y="1402080"/>
            <a:ext cx="4084320" cy="319254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866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970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4703469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659921" y="4743376"/>
            <a:ext cx="30268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© Caplin Systems Ltd. 2012 </a:t>
            </a:r>
            <a:r>
              <a:rPr lang="en-US" sz="1000" dirty="0" smtClean="0">
                <a:solidFill>
                  <a:schemeClr val="bg1">
                    <a:lumMod val="85000"/>
                  </a:schemeClr>
                </a:solidFill>
              </a:rPr>
              <a:t>|</a:t>
            </a: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 Confidential</a:t>
            </a:r>
          </a:p>
        </p:txBody>
      </p:sp>
    </p:spTree>
    <p:extLst>
      <p:ext uri="{BB962C8B-B14F-4D97-AF65-F5344CB8AC3E}">
        <p14:creationId xmlns:p14="http://schemas.microsoft.com/office/powerpoint/2010/main" val="1844015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</p:sldLayoutIdLst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b="1" i="0" kern="1200" spc="-15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486000" algn="l" defTabSz="457200" rtl="0" eaLnBrk="1" latinLnBrk="0" hangingPunct="1">
        <a:spcBef>
          <a:spcPct val="20000"/>
        </a:spcBef>
        <a:buClr>
          <a:schemeClr val="bg1">
            <a:lumMod val="65000"/>
          </a:schemeClr>
        </a:buClr>
        <a:buSzPct val="80000"/>
        <a:buFont typeface="Lucida Grande"/>
        <a:buChar char="▶"/>
        <a:defRPr sz="32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957600" indent="-428400" algn="l" defTabSz="457200" rtl="0" eaLnBrk="1" latinLnBrk="0" hangingPunct="1">
        <a:spcBef>
          <a:spcPct val="20000"/>
        </a:spcBef>
        <a:buClr>
          <a:schemeClr val="bg1">
            <a:lumMod val="65000"/>
          </a:schemeClr>
        </a:buClr>
        <a:buFont typeface="Arial"/>
        <a:buChar char="▶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66400" algn="l" defTabSz="457200" rtl="0" eaLnBrk="1" latinLnBrk="0" hangingPunct="1">
        <a:lnSpc>
          <a:spcPct val="100000"/>
        </a:lnSpc>
        <a:spcBef>
          <a:spcPts val="576"/>
        </a:spcBef>
        <a:buClr>
          <a:schemeClr val="bg1">
            <a:lumMod val="65000"/>
          </a:schemeClr>
        </a:buClr>
        <a:buSzPct val="50000"/>
        <a:buFont typeface="Lucida Grande"/>
        <a:buChar char="▶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bg1">
            <a:lumMod val="65000"/>
          </a:schemeClr>
        </a:buClr>
        <a:buSzPct val="50000"/>
        <a:buFont typeface="Lucida Grande"/>
        <a:buChar char="▶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212200" indent="-457200" algn="l" defTabSz="457200" rtl="0" eaLnBrk="1" latinLnBrk="0" hangingPunct="1">
        <a:spcBef>
          <a:spcPct val="20000"/>
        </a:spcBef>
        <a:buClr>
          <a:schemeClr val="bg1">
            <a:lumMod val="65000"/>
          </a:schemeClr>
        </a:buClr>
        <a:buFont typeface="+mj-lt"/>
        <a:buAutoNum type="arabicPeriod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19.pn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19.pn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13" Type="http://schemas.openxmlformats.org/officeDocument/2006/relationships/diagramQuickStyle" Target="../diagrams/quickStyle2.xml"/><Relationship Id="rId3" Type="http://schemas.openxmlformats.org/officeDocument/2006/relationships/image" Target="../media/image13.png"/><Relationship Id="rId7" Type="http://schemas.openxmlformats.org/officeDocument/2006/relationships/diagramLayout" Target="../diagrams/layout1.xml"/><Relationship Id="rId12" Type="http://schemas.openxmlformats.org/officeDocument/2006/relationships/diagramLayout" Target="../diagrams/layou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.xml"/><Relationship Id="rId11" Type="http://schemas.openxmlformats.org/officeDocument/2006/relationships/diagramData" Target="../diagrams/data2.xml"/><Relationship Id="rId5" Type="http://schemas.openxmlformats.org/officeDocument/2006/relationships/image" Target="../media/image14.png"/><Relationship Id="rId15" Type="http://schemas.microsoft.com/office/2007/relationships/diagramDrawing" Target="../diagrams/drawing2.xml"/><Relationship Id="rId10" Type="http://schemas.microsoft.com/office/2007/relationships/diagramDrawing" Target="../diagrams/drawing1.xml"/><Relationship Id="rId4" Type="http://schemas.microsoft.com/office/2007/relationships/hdphoto" Target="../media/hdphoto1.wdp"/><Relationship Id="rId9" Type="http://schemas.openxmlformats.org/officeDocument/2006/relationships/diagramColors" Target="../diagrams/colors1.xml"/><Relationship Id="rId14" Type="http://schemas.openxmlformats.org/officeDocument/2006/relationships/diagramColors" Target="../diagrams/colors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Caplin Trader 3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Internationalisation</a:t>
            </a:r>
            <a:r>
              <a:rPr lang="en-US" dirty="0" smtClean="0"/>
              <a:t> (or i18n)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6842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Internationalizing your App (Text)</a:t>
            </a:r>
            <a:endParaRPr lang="en-GB" dirty="0"/>
          </a:p>
        </p:txBody>
      </p:sp>
      <p:pic>
        <p:nvPicPr>
          <p:cNvPr id="4" name="Content Placeholder 3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" y="2078037"/>
            <a:ext cx="2247900" cy="18097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67101" y="1728153"/>
            <a:ext cx="3954929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 smtClean="0">
                <a:latin typeface="Lucida Console" pitchFamily="49" charset="0"/>
              </a:rPr>
              <a:t>&lt;div&gt;</a:t>
            </a:r>
          </a:p>
          <a:p>
            <a:r>
              <a:rPr lang="en-GB" sz="1000" dirty="0" smtClean="0">
                <a:latin typeface="Lucida Console" pitchFamily="49" charset="0"/>
              </a:rPr>
              <a:t>	&lt;label&gt;</a:t>
            </a:r>
            <a:r>
              <a:rPr lang="en-GB" sz="1000" b="1" dirty="0" smtClean="0">
                <a:latin typeface="Lucida Console" pitchFamily="49" charset="0"/>
              </a:rPr>
              <a:t>Currency Pair</a:t>
            </a:r>
            <a:r>
              <a:rPr lang="en-GB" sz="1000" dirty="0" smtClean="0">
                <a:latin typeface="Lucida Console" pitchFamily="49" charset="0"/>
              </a:rPr>
              <a:t>&lt;/label&gt;</a:t>
            </a:r>
          </a:p>
          <a:p>
            <a:r>
              <a:rPr lang="en-GB" sz="1000" dirty="0" smtClean="0">
                <a:latin typeface="Lucida Console" pitchFamily="49" charset="0"/>
              </a:rPr>
              <a:t>	&lt;span data-bind="</a:t>
            </a:r>
            <a:r>
              <a:rPr lang="en-GB" sz="1000" dirty="0" err="1" smtClean="0">
                <a:latin typeface="Lucida Console" pitchFamily="49" charset="0"/>
              </a:rPr>
              <a:t>text:currencyPair</a:t>
            </a:r>
            <a:r>
              <a:rPr lang="en-GB" sz="1000" dirty="0" smtClean="0">
                <a:latin typeface="Lucida Console" pitchFamily="49" charset="0"/>
              </a:rPr>
              <a:t>"&gt;&lt;/span&gt;</a:t>
            </a:r>
          </a:p>
          <a:p>
            <a:r>
              <a:rPr lang="en-GB" sz="1000" dirty="0" smtClean="0">
                <a:latin typeface="Lucida Console" pitchFamily="49" charset="0"/>
              </a:rPr>
              <a:t>&lt;/div&gt;</a:t>
            </a:r>
          </a:p>
          <a:p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723900" y="1358821"/>
            <a:ext cx="22878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Inside html: </a:t>
            </a:r>
            <a:r>
              <a:rPr lang="en-GB" sz="1400" dirty="0" smtClean="0">
                <a:latin typeface="Lucida Console" pitchFamily="49" charset="0"/>
              </a:rPr>
              <a:t>@{token}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19501" y="3261994"/>
            <a:ext cx="5529078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 smtClean="0">
                <a:latin typeface="Lucida Console" pitchFamily="49" charset="0"/>
              </a:rPr>
              <a:t>&lt;div&gt;</a:t>
            </a:r>
          </a:p>
          <a:p>
            <a:r>
              <a:rPr lang="en-GB" sz="1000" dirty="0" smtClean="0">
                <a:latin typeface="Lucida Console" pitchFamily="49" charset="0"/>
              </a:rPr>
              <a:t>	&lt;label&gt;</a:t>
            </a:r>
            <a:r>
              <a:rPr lang="en-GB" sz="1000" b="1" dirty="0" smtClean="0"/>
              <a:t> </a:t>
            </a:r>
            <a:r>
              <a:rPr lang="en-GB" sz="1000" b="1" dirty="0" smtClean="0">
                <a:latin typeface="Lucida Console" pitchFamily="49" charset="0"/>
              </a:rPr>
              <a:t>@{</a:t>
            </a:r>
            <a:r>
              <a:rPr lang="en-GB" sz="1000" b="1" dirty="0" err="1" smtClean="0">
                <a:latin typeface="Lucida Console" pitchFamily="49" charset="0"/>
              </a:rPr>
              <a:t>caplint.bootcamp.tradetile.currency_pair_lbl</a:t>
            </a:r>
            <a:r>
              <a:rPr lang="en-GB" sz="1000" b="1" dirty="0" smtClean="0">
                <a:latin typeface="Lucida Console" pitchFamily="49" charset="0"/>
              </a:rPr>
              <a:t>}</a:t>
            </a:r>
            <a:r>
              <a:rPr lang="en-GB" sz="1000" dirty="0" smtClean="0">
                <a:latin typeface="Lucida Console" pitchFamily="49" charset="0"/>
              </a:rPr>
              <a:t>&lt;/label&gt;</a:t>
            </a:r>
          </a:p>
          <a:p>
            <a:r>
              <a:rPr lang="en-GB" sz="1000" dirty="0" smtClean="0">
                <a:latin typeface="Lucida Console" pitchFamily="49" charset="0"/>
              </a:rPr>
              <a:t>	&lt;span data-bind="</a:t>
            </a:r>
            <a:r>
              <a:rPr lang="en-GB" sz="1000" dirty="0" err="1" smtClean="0">
                <a:latin typeface="Lucida Console" pitchFamily="49" charset="0"/>
              </a:rPr>
              <a:t>text:currencyPair</a:t>
            </a:r>
            <a:r>
              <a:rPr lang="en-GB" sz="1000" dirty="0" smtClean="0">
                <a:latin typeface="Lucida Console" pitchFamily="49" charset="0"/>
              </a:rPr>
              <a:t>"&gt;&lt;/span&gt;</a:t>
            </a:r>
          </a:p>
          <a:p>
            <a:r>
              <a:rPr lang="en-GB" sz="1000" dirty="0" smtClean="0">
                <a:latin typeface="Lucida Console" pitchFamily="49" charset="0"/>
              </a:rPr>
              <a:t>&lt;/div&gt;</a:t>
            </a:r>
          </a:p>
          <a:p>
            <a:endParaRPr lang="en-GB" dirty="0"/>
          </a:p>
        </p:txBody>
      </p:sp>
      <p:sp>
        <p:nvSpPr>
          <p:cNvPr id="8" name="Right Arrow 7"/>
          <p:cNvSpPr/>
          <p:nvPr/>
        </p:nvSpPr>
        <p:spPr>
          <a:xfrm rot="5400000">
            <a:off x="4166742" y="2673671"/>
            <a:ext cx="579563" cy="340548"/>
          </a:xfrm>
          <a:prstGeom prst="rightArrow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 scaled="0"/>
          </a:gra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4781549" y="2554163"/>
            <a:ext cx="37814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900" b="1" dirty="0" err="1" smtClean="0">
                <a:solidFill>
                  <a:schemeClr val="tx2"/>
                </a:solidFill>
              </a:rPr>
              <a:t>en.properties</a:t>
            </a:r>
            <a:endParaRPr lang="en-GB" sz="900" b="1" dirty="0" smtClean="0">
              <a:solidFill>
                <a:schemeClr val="tx2"/>
              </a:solidFill>
            </a:endParaRPr>
          </a:p>
          <a:p>
            <a:r>
              <a:rPr lang="en-GB" sz="900" dirty="0" err="1" smtClean="0">
                <a:solidFill>
                  <a:schemeClr val="tx2"/>
                </a:solidFill>
              </a:rPr>
              <a:t>caplint.bootcamp.tradetile.currency_pair_lbl</a:t>
            </a:r>
            <a:r>
              <a:rPr lang="en-GB" sz="900" dirty="0" smtClean="0">
                <a:solidFill>
                  <a:schemeClr val="tx2"/>
                </a:solidFill>
              </a:rPr>
              <a:t>=Currency Pair</a:t>
            </a:r>
            <a:endParaRPr lang="en-GB" sz="700" dirty="0" smtClean="0">
              <a:latin typeface="Lucida Console" pitchFamily="49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 animBg="1"/>
      <p:bldP spid="9" grpId="0"/>
      <p:bldP spid="9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3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" y="2078037"/>
            <a:ext cx="2247900" cy="180975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467101" y="1728153"/>
            <a:ext cx="3954929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 smtClean="0">
                <a:latin typeface="Lucida Console" pitchFamily="49" charset="0"/>
              </a:rPr>
              <a:t>&lt;div&gt;</a:t>
            </a:r>
          </a:p>
          <a:p>
            <a:r>
              <a:rPr lang="en-GB" sz="1000" dirty="0" smtClean="0">
                <a:latin typeface="Lucida Console" pitchFamily="49" charset="0"/>
              </a:rPr>
              <a:t>	&lt;label&gt;</a:t>
            </a:r>
            <a:r>
              <a:rPr lang="en-GB" sz="1000" b="1" dirty="0" smtClean="0">
                <a:latin typeface="Lucida Console" pitchFamily="49" charset="0"/>
              </a:rPr>
              <a:t>Currency Pair</a:t>
            </a:r>
            <a:r>
              <a:rPr lang="en-GB" sz="1000" dirty="0" smtClean="0">
                <a:latin typeface="Lucida Console" pitchFamily="49" charset="0"/>
              </a:rPr>
              <a:t>&lt;/label&gt;</a:t>
            </a:r>
          </a:p>
          <a:p>
            <a:r>
              <a:rPr lang="en-GB" sz="1000" dirty="0" smtClean="0">
                <a:latin typeface="Lucida Console" pitchFamily="49" charset="0"/>
              </a:rPr>
              <a:t>	&lt;span data-bind="</a:t>
            </a:r>
            <a:r>
              <a:rPr lang="en-GB" sz="1000" dirty="0" err="1" smtClean="0">
                <a:latin typeface="Lucida Console" pitchFamily="49" charset="0"/>
              </a:rPr>
              <a:t>text:currencyPair</a:t>
            </a:r>
            <a:r>
              <a:rPr lang="en-GB" sz="1000" dirty="0" smtClean="0">
                <a:latin typeface="Lucida Console" pitchFamily="49" charset="0"/>
              </a:rPr>
              <a:t>"&gt;&lt;/span&gt;</a:t>
            </a:r>
          </a:p>
          <a:p>
            <a:r>
              <a:rPr lang="en-GB" sz="1000" dirty="0" smtClean="0">
                <a:latin typeface="Lucida Console" pitchFamily="49" charset="0"/>
              </a:rPr>
              <a:t>&lt;/div&gt;</a:t>
            </a:r>
          </a:p>
          <a:p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723900" y="1358821"/>
            <a:ext cx="22878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Inside html: </a:t>
            </a:r>
            <a:r>
              <a:rPr lang="en-GB" sz="1400" dirty="0" smtClean="0">
                <a:latin typeface="Lucida Console" pitchFamily="49" charset="0"/>
              </a:rPr>
              <a:t>@{token}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619501" y="3261994"/>
            <a:ext cx="5529078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 smtClean="0">
                <a:latin typeface="Lucida Console" pitchFamily="49" charset="0"/>
              </a:rPr>
              <a:t>&lt;div&gt;</a:t>
            </a:r>
          </a:p>
          <a:p>
            <a:r>
              <a:rPr lang="en-GB" sz="1000" dirty="0" smtClean="0">
                <a:latin typeface="Lucida Console" pitchFamily="49" charset="0"/>
              </a:rPr>
              <a:t>	&lt;label&gt;</a:t>
            </a:r>
            <a:r>
              <a:rPr lang="en-GB" sz="1000" b="1" dirty="0" smtClean="0"/>
              <a:t> </a:t>
            </a:r>
            <a:r>
              <a:rPr lang="en-GB" sz="1000" b="1" dirty="0" smtClean="0">
                <a:latin typeface="Lucida Console" pitchFamily="49" charset="0"/>
              </a:rPr>
              <a:t>@{</a:t>
            </a:r>
            <a:r>
              <a:rPr lang="en-GB" sz="1000" b="1" dirty="0" err="1" smtClean="0">
                <a:latin typeface="Lucida Console" pitchFamily="49" charset="0"/>
              </a:rPr>
              <a:t>caplint.bootcamp.tradetile.currency_pair_lbl</a:t>
            </a:r>
            <a:r>
              <a:rPr lang="en-GB" sz="1000" b="1" dirty="0" smtClean="0">
                <a:latin typeface="Lucida Console" pitchFamily="49" charset="0"/>
              </a:rPr>
              <a:t>}</a:t>
            </a:r>
            <a:r>
              <a:rPr lang="en-GB" sz="1000" dirty="0" smtClean="0">
                <a:latin typeface="Lucida Console" pitchFamily="49" charset="0"/>
              </a:rPr>
              <a:t>&lt;/label&gt;</a:t>
            </a:r>
          </a:p>
          <a:p>
            <a:r>
              <a:rPr lang="en-GB" sz="1000" dirty="0" smtClean="0">
                <a:latin typeface="Lucida Console" pitchFamily="49" charset="0"/>
              </a:rPr>
              <a:t>	&lt;span data-bind="</a:t>
            </a:r>
            <a:r>
              <a:rPr lang="en-GB" sz="1000" dirty="0" err="1" smtClean="0">
                <a:latin typeface="Lucida Console" pitchFamily="49" charset="0"/>
              </a:rPr>
              <a:t>text:currencyPair</a:t>
            </a:r>
            <a:r>
              <a:rPr lang="en-GB" sz="1000" dirty="0" smtClean="0">
                <a:latin typeface="Lucida Console" pitchFamily="49" charset="0"/>
              </a:rPr>
              <a:t>"&gt;&lt;/span&gt;</a:t>
            </a:r>
          </a:p>
          <a:p>
            <a:r>
              <a:rPr lang="en-GB" sz="1000" dirty="0" smtClean="0">
                <a:latin typeface="Lucida Console" pitchFamily="49" charset="0"/>
              </a:rPr>
              <a:t>&lt;/div&gt;</a:t>
            </a:r>
          </a:p>
          <a:p>
            <a:endParaRPr lang="en-GB" dirty="0"/>
          </a:p>
        </p:txBody>
      </p:sp>
      <p:sp>
        <p:nvSpPr>
          <p:cNvPr id="13" name="Right Arrow 12"/>
          <p:cNvSpPr/>
          <p:nvPr/>
        </p:nvSpPr>
        <p:spPr>
          <a:xfrm rot="5400000">
            <a:off x="4166742" y="2673671"/>
            <a:ext cx="579563" cy="340548"/>
          </a:xfrm>
          <a:prstGeom prst="rightArrow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 scaled="0"/>
          </a:gra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4781549" y="2554163"/>
            <a:ext cx="37814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900" b="1" dirty="0" err="1" smtClean="0">
                <a:solidFill>
                  <a:schemeClr val="tx2"/>
                </a:solidFill>
              </a:rPr>
              <a:t>de.properties</a:t>
            </a:r>
            <a:endParaRPr lang="en-GB" sz="900" b="1" dirty="0" smtClean="0">
              <a:solidFill>
                <a:schemeClr val="tx2"/>
              </a:solidFill>
            </a:endParaRPr>
          </a:p>
          <a:p>
            <a:r>
              <a:rPr lang="en-GB" sz="900" dirty="0" err="1" smtClean="0">
                <a:solidFill>
                  <a:schemeClr val="tx2"/>
                </a:solidFill>
              </a:rPr>
              <a:t>caplint.bootcamp.tradetile.currency_pair_lbl</a:t>
            </a:r>
            <a:r>
              <a:rPr lang="en-GB" sz="900" dirty="0" smtClean="0">
                <a:solidFill>
                  <a:schemeClr val="tx2"/>
                </a:solidFill>
              </a:rPr>
              <a:t>=</a:t>
            </a:r>
            <a:r>
              <a:rPr lang="en-GB" sz="900" dirty="0" err="1" smtClean="0">
                <a:solidFill>
                  <a:schemeClr val="tx2"/>
                </a:solidFill>
              </a:rPr>
              <a:t>Währungspaar</a:t>
            </a:r>
            <a:endParaRPr lang="en-GB" sz="900" dirty="0" smtClean="0">
              <a:solidFill>
                <a:schemeClr val="tx2"/>
              </a:solidFill>
            </a:endParaRPr>
          </a:p>
        </p:txBody>
      </p:sp>
      <p:pic>
        <p:nvPicPr>
          <p:cNvPr id="15" name="Picture 1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1600" y="2065337"/>
            <a:ext cx="2235600" cy="277813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>
            <a:normAutofit/>
          </a:bodyPr>
          <a:lstStyle/>
          <a:p>
            <a:r>
              <a:rPr lang="en-GB" dirty="0" smtClean="0"/>
              <a:t>Internationalizing your App (Text)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 smtClean="0"/>
              <a:t>Internationalizing your App (Text)</a:t>
            </a:r>
            <a:endParaRPr lang="en-GB" sz="4000" dirty="0"/>
          </a:p>
        </p:txBody>
      </p:sp>
      <p:sp>
        <p:nvSpPr>
          <p:cNvPr id="4" name="Rectangle 3"/>
          <p:cNvSpPr/>
          <p:nvPr/>
        </p:nvSpPr>
        <p:spPr>
          <a:xfrm>
            <a:off x="723900" y="1358821"/>
            <a:ext cx="51435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Inside JavaScript we use the i18n core library</a:t>
            </a:r>
            <a:endParaRPr lang="en-GB" sz="1400" dirty="0" smtClean="0">
              <a:latin typeface="Lucida Console" pitchFamily="49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9625" y="2114550"/>
            <a:ext cx="6610350" cy="398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63584"/>
            <a:ext cx="8229600" cy="1294802"/>
          </a:xfrm>
        </p:spPr>
        <p:txBody>
          <a:bodyPr>
            <a:normAutofit/>
          </a:bodyPr>
          <a:lstStyle/>
          <a:p>
            <a:r>
              <a:rPr lang="en-GB" sz="2400" dirty="0" smtClean="0"/>
              <a:t>Follow the “Internationalisation” tutorial,  Sections1 to 4.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1264" y="205979"/>
            <a:ext cx="925536" cy="724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776930433"/>
              </p:ext>
            </p:extLst>
          </p:nvPr>
        </p:nvGraphicFramePr>
        <p:xfrm>
          <a:off x="1134244" y="1928510"/>
          <a:ext cx="7084220" cy="2412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7509435" cy="85725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Localising</a:t>
            </a:r>
            <a:r>
              <a:rPr lang="en-US" dirty="0" smtClean="0"/>
              <a:t> Tile Labels &amp; Messages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4009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Date/Number Format and CSS Localisation</a:t>
            </a:r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90588" y="1538535"/>
            <a:ext cx="5291137" cy="301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890588" y="1931765"/>
            <a:ext cx="66479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Define date format inside $APP_ROOT/default-</a:t>
            </a:r>
            <a:r>
              <a:rPr lang="en-GB" sz="1200" dirty="0" err="1" smtClean="0"/>
              <a:t>bladeset</a:t>
            </a:r>
            <a:r>
              <a:rPr lang="en-GB" sz="1200" dirty="0" smtClean="0"/>
              <a:t>/resources/i18n/locale/</a:t>
            </a:r>
            <a:r>
              <a:rPr lang="en-GB" sz="1200" dirty="0" err="1" smtClean="0"/>
              <a:t>locale.properties</a:t>
            </a:r>
            <a:r>
              <a:rPr lang="en-GB" sz="1200" dirty="0" smtClean="0"/>
              <a:t>:</a:t>
            </a:r>
            <a:endParaRPr lang="en-GB" sz="1200" b="1" dirty="0" smtClean="0"/>
          </a:p>
          <a:p>
            <a:r>
              <a:rPr lang="en-GB" sz="1200" b="1" dirty="0" smtClean="0"/>
              <a:t>ct.i18n.date.format = &lt;format&gt;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4400" y="2724150"/>
            <a:ext cx="5267325" cy="273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890588" y="3091583"/>
            <a:ext cx="63498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Define format inside $APP_ROOT/default-</a:t>
            </a:r>
            <a:r>
              <a:rPr lang="en-GB" sz="1200" dirty="0" err="1" smtClean="0"/>
              <a:t>bladeset</a:t>
            </a:r>
            <a:r>
              <a:rPr lang="en-GB" sz="1200" dirty="0" smtClean="0"/>
              <a:t>/resources/i18n/locale/</a:t>
            </a:r>
            <a:r>
              <a:rPr lang="en-GB" sz="1200" dirty="0" err="1" smtClean="0"/>
              <a:t>locale.properties</a:t>
            </a:r>
            <a:r>
              <a:rPr lang="en-GB" sz="1200" dirty="0" smtClean="0"/>
              <a:t>:</a:t>
            </a:r>
          </a:p>
          <a:p>
            <a:r>
              <a:rPr lang="en-GB" sz="1200" b="1" dirty="0" smtClean="0"/>
              <a:t>ct.i18n.decimal.radix.character=&lt;</a:t>
            </a:r>
            <a:r>
              <a:rPr lang="en-GB" sz="1200" b="1" dirty="0" err="1" smtClean="0"/>
              <a:t>radix_character</a:t>
            </a:r>
            <a:r>
              <a:rPr lang="en-GB" sz="1200" b="1" dirty="0" smtClean="0"/>
              <a:t>&gt;</a:t>
            </a:r>
          </a:p>
          <a:p>
            <a:r>
              <a:rPr lang="en-GB" sz="1200" b="1" dirty="0" smtClean="0"/>
              <a:t>ct.i18n.number.grouping.separator=&lt;separator&gt;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14400" y="3962400"/>
            <a:ext cx="69813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Inside $APP_ROOT/default-</a:t>
            </a:r>
            <a:r>
              <a:rPr lang="en-GB" sz="1200" dirty="0" err="1" smtClean="0"/>
              <a:t>bladeset</a:t>
            </a:r>
            <a:r>
              <a:rPr lang="en-GB" sz="1200" dirty="0" smtClean="0"/>
              <a:t>/blades/</a:t>
            </a:r>
            <a:r>
              <a:rPr lang="en-GB" sz="1200" dirty="0" err="1" smtClean="0"/>
              <a:t>yourBlade</a:t>
            </a:r>
            <a:r>
              <a:rPr lang="en-GB" sz="1200" dirty="0" smtClean="0"/>
              <a:t>/themes/</a:t>
            </a:r>
            <a:r>
              <a:rPr lang="en-GB" sz="1200" dirty="0" err="1" smtClean="0"/>
              <a:t>themeName</a:t>
            </a:r>
            <a:r>
              <a:rPr lang="en-GB" sz="1200" dirty="0" smtClean="0"/>
              <a:t>/themeName_locale.css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2984"/>
            <a:ext cx="8229600" cy="1294802"/>
          </a:xfrm>
        </p:spPr>
        <p:txBody>
          <a:bodyPr>
            <a:normAutofit/>
          </a:bodyPr>
          <a:lstStyle/>
          <a:p>
            <a:r>
              <a:rPr lang="en-GB" sz="2400" dirty="0" smtClean="0"/>
              <a:t>Follow “Internationalisation” tutorial,  Sections 5 to 7.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6431" y="404657"/>
            <a:ext cx="925536" cy="724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402680662"/>
              </p:ext>
            </p:extLst>
          </p:nvPr>
        </p:nvGraphicFramePr>
        <p:xfrm>
          <a:off x="1223144" y="2398411"/>
          <a:ext cx="6777587" cy="19957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84799" y="399258"/>
            <a:ext cx="7144801" cy="85725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Add </a:t>
            </a:r>
            <a:r>
              <a:rPr lang="en-US" dirty="0" err="1" smtClean="0"/>
              <a:t>Localised</a:t>
            </a:r>
            <a:r>
              <a:rPr lang="en-US" dirty="0" smtClean="0"/>
              <a:t> Dates, Numbers and CSS to Tile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6783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Straight Arrow Connector 23"/>
          <p:cNvCxnSpPr/>
          <p:nvPr/>
        </p:nvCxnSpPr>
        <p:spPr>
          <a:xfrm>
            <a:off x="5819722" y="2693550"/>
            <a:ext cx="0" cy="915779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6270937" y="2865731"/>
            <a:ext cx="0" cy="915779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7389197" y="2873156"/>
            <a:ext cx="0" cy="915779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4659922" y="2865731"/>
            <a:ext cx="0" cy="915779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4039361" y="1275255"/>
            <a:ext cx="4068000" cy="550059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tIns="0" bIns="0" rtlCol="0" anchor="t" anchorCtr="0"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 b="1" dirty="0">
              <a:solidFill>
                <a:srgbClr val="4A452A"/>
              </a:solidFill>
              <a:latin typeface="Arial"/>
              <a:cs typeface="Arial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rgbClr val="4A452A"/>
                </a:solidFill>
                <a:latin typeface="Arial"/>
                <a:cs typeface="Arial"/>
              </a:rPr>
              <a:t>Web Browser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39361" y="3627950"/>
            <a:ext cx="4068000" cy="53977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tIns="0" bIns="0" rtlCol="0" anchor="t" anchorCtr="0"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rgbClr val="4A452A"/>
                </a:solidFill>
                <a:latin typeface="Arial"/>
                <a:cs typeface="Arial"/>
              </a:rPr>
              <a:t>Platform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rgbClr val="4A452A"/>
                </a:solidFill>
                <a:latin typeface="Arial"/>
                <a:cs typeface="Arial"/>
              </a:rPr>
              <a:t>(Internal Banking System)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4A452A"/>
              </a:solidFill>
              <a:latin typeface="Arial"/>
              <a:cs typeface="Arial"/>
            </a:endParaRPr>
          </a:p>
        </p:txBody>
      </p:sp>
      <p:sp>
        <p:nvSpPr>
          <p:cNvPr id="7" name="Rectangle 35"/>
          <p:cNvSpPr>
            <a:spLocks/>
          </p:cNvSpPr>
          <p:nvPr/>
        </p:nvSpPr>
        <p:spPr bwMode="auto">
          <a:xfrm>
            <a:off x="3826656" y="1936258"/>
            <a:ext cx="4493413" cy="33569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tx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tx2">
                  <a:lumMod val="20000"/>
                  <a:lumOff val="80000"/>
                  <a:shade val="100000"/>
                  <a:satMod val="115000"/>
                </a:schemeClr>
              </a:gs>
            </a:gsLst>
            <a:lin ang="18900000" scaled="1"/>
            <a:tileRect/>
          </a:gradFill>
          <a:ln/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defTabSz="457200"/>
            <a:r>
              <a:rPr lang="en-US" sz="1400" b="1" dirty="0" smtClean="0">
                <a:solidFill>
                  <a:srgbClr val="FF0000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Internet</a:t>
            </a:r>
            <a:endParaRPr lang="en-US" sz="1400" b="1" dirty="0">
              <a:solidFill>
                <a:srgbClr val="FF0000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pic>
        <p:nvPicPr>
          <p:cNvPr id="8" name="Picture 7" descr="laptop_trading.png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650" b="100000" l="1248" r="99085">
                        <a14:foregroundMark x1="2745" y1="92701" x2="96672" y2="943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3408"/>
          <a:stretch/>
        </p:blipFill>
        <p:spPr bwMode="auto">
          <a:xfrm>
            <a:off x="5501904" y="1287158"/>
            <a:ext cx="1109210" cy="457998"/>
          </a:xfrm>
          <a:prstGeom prst="rect">
            <a:avLst/>
          </a:prstGeom>
          <a:noFill/>
          <a:ln>
            <a:noFill/>
          </a:ln>
          <a:effectLst>
            <a:outerShdw blurRad="53975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35"/>
          <p:cNvSpPr>
            <a:spLocks/>
          </p:cNvSpPr>
          <p:nvPr/>
        </p:nvSpPr>
        <p:spPr bwMode="auto">
          <a:xfrm>
            <a:off x="4039361" y="2320712"/>
            <a:ext cx="4068000" cy="522243"/>
          </a:xfrm>
          <a:prstGeom prst="roundRect">
            <a:avLst/>
          </a:prstGeom>
          <a:ln/>
          <a:ex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defTabSz="457200"/>
            <a:endParaRPr lang="en-US" sz="1000" b="1" dirty="0">
              <a:solidFill>
                <a:srgbClr val="FFFFFF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10" name="Rectangle 35"/>
          <p:cNvSpPr>
            <a:spLocks/>
          </p:cNvSpPr>
          <p:nvPr/>
        </p:nvSpPr>
        <p:spPr bwMode="auto">
          <a:xfrm>
            <a:off x="4639211" y="2322194"/>
            <a:ext cx="2868303" cy="269079"/>
          </a:xfrm>
          <a:prstGeom prst="rect">
            <a:avLst/>
          </a:prstGeom>
          <a:gradFill flip="none" rotWithShape="1">
            <a:gsLst>
              <a:gs pos="0">
                <a:srgbClr val="1F497D"/>
              </a:gs>
              <a:gs pos="100000">
                <a:srgbClr val="416EA0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xtLst/>
        </p:spPr>
        <p:txBody>
          <a:bodyPr lIns="0" tIns="0" rIns="0" bIns="0" anchor="ctr"/>
          <a:lstStyle/>
          <a:p>
            <a:pPr algn="ctr" defTabSz="457200"/>
            <a:r>
              <a:rPr lang="en-US" sz="1000" b="1" dirty="0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Liberator</a:t>
            </a:r>
            <a:endParaRPr lang="en-US" sz="1000" b="1" dirty="0">
              <a:solidFill>
                <a:srgbClr val="FFFFFF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84270" y="2609122"/>
            <a:ext cx="1235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>
                <a:latin typeface="Arial" pitchFamily="34" charset="0"/>
                <a:cs typeface="Arial" pitchFamily="34" charset="0"/>
              </a:rPr>
              <a:t>Platform</a:t>
            </a:r>
            <a:endParaRPr lang="en-GB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47"/>
          <p:cNvSpPr>
            <a:spLocks/>
          </p:cNvSpPr>
          <p:nvPr/>
        </p:nvSpPr>
        <p:spPr bwMode="auto">
          <a:xfrm>
            <a:off x="4169271" y="2970047"/>
            <a:ext cx="935999" cy="486000"/>
          </a:xfrm>
          <a:prstGeom prst="roundRect">
            <a:avLst/>
          </a:prstGeom>
          <a:ln/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defTabSz="457200"/>
            <a:r>
              <a:rPr lang="en-US" sz="900" dirty="0" smtClean="0">
                <a:latin typeface="Arial"/>
                <a:ea typeface="ヒラギノ角ゴ ProN W3" charset="0"/>
                <a:cs typeface="Arial"/>
                <a:sym typeface="Gill Sans" charset="0"/>
              </a:rPr>
              <a:t>Pricing</a:t>
            </a:r>
          </a:p>
          <a:p>
            <a:pPr algn="ctr" defTabSz="457200"/>
            <a:r>
              <a:rPr lang="en-US" sz="900" dirty="0" smtClean="0">
                <a:latin typeface="Arial"/>
                <a:ea typeface="ヒラギノ角ゴ ProN W3" charset="0"/>
                <a:cs typeface="Arial"/>
                <a:sym typeface="Gill Sans" charset="0"/>
              </a:rPr>
              <a:t>Integration Adapter</a:t>
            </a:r>
            <a:endParaRPr lang="en-US" sz="900" dirty="0"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13" name="Rectangle 47"/>
          <p:cNvSpPr>
            <a:spLocks/>
          </p:cNvSpPr>
          <p:nvPr/>
        </p:nvSpPr>
        <p:spPr bwMode="auto">
          <a:xfrm>
            <a:off x="6940561" y="2961175"/>
            <a:ext cx="904022" cy="486000"/>
          </a:xfrm>
          <a:prstGeom prst="roundRect">
            <a:avLst/>
          </a:prstGeom>
          <a:ln/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defTabSz="457200"/>
            <a:r>
              <a:rPr lang="en-US" sz="900" dirty="0" err="1" smtClean="0">
                <a:latin typeface="Arial"/>
                <a:ea typeface="ヒラギノ角ゴ ProN W3" charset="0"/>
                <a:cs typeface="Arial"/>
                <a:sym typeface="Gill Sans" charset="0"/>
              </a:rPr>
              <a:t>Permissioning</a:t>
            </a:r>
            <a:r>
              <a:rPr lang="en-US" sz="900" dirty="0" smtClean="0">
                <a:latin typeface="Arial"/>
                <a:ea typeface="ヒラギノ角ゴ ProN W3" charset="0"/>
                <a:cs typeface="Arial"/>
                <a:sym typeface="Gill Sans" charset="0"/>
              </a:rPr>
              <a:t> Integration Adapter</a:t>
            </a:r>
            <a:endParaRPr lang="en-US" sz="900" dirty="0"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14" name="Rectangle 47"/>
          <p:cNvSpPr>
            <a:spLocks/>
          </p:cNvSpPr>
          <p:nvPr/>
        </p:nvSpPr>
        <p:spPr bwMode="auto">
          <a:xfrm>
            <a:off x="5570904" y="2961175"/>
            <a:ext cx="904022" cy="486000"/>
          </a:xfrm>
          <a:prstGeom prst="roundRect">
            <a:avLst/>
          </a:prstGeom>
          <a:ln/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defTabSz="457200"/>
            <a:r>
              <a:rPr lang="en-US" sz="900" dirty="0" smtClean="0">
                <a:latin typeface="Arial"/>
                <a:ea typeface="ヒラギノ角ゴ ProN W3" charset="0"/>
                <a:cs typeface="Arial"/>
                <a:sym typeface="Gill Sans" charset="0"/>
              </a:rPr>
              <a:t>Trading </a:t>
            </a:r>
          </a:p>
          <a:p>
            <a:pPr algn="ctr" defTabSz="457200"/>
            <a:r>
              <a:rPr lang="en-US" sz="900" dirty="0" smtClean="0">
                <a:latin typeface="Arial"/>
                <a:ea typeface="ヒラギノ角ゴ ProN W3" charset="0"/>
                <a:cs typeface="Arial"/>
                <a:sym typeface="Gill Sans" charset="0"/>
              </a:rPr>
              <a:t>Integration Adapter</a:t>
            </a:r>
            <a:endParaRPr lang="en-US" sz="900" dirty="0"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pic>
        <p:nvPicPr>
          <p:cNvPr id="15" name="Picture 14" descr="cycle-icon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7915" y="1584848"/>
            <a:ext cx="1284586" cy="963440"/>
          </a:xfrm>
          <a:prstGeom prst="rect">
            <a:avLst/>
          </a:prstGeom>
        </p:spPr>
      </p:pic>
      <p:pic>
        <p:nvPicPr>
          <p:cNvPr id="16" name="Picture 15" descr="laptop_trading.png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650" b="100000" l="1248" r="99085">
                        <a14:foregroundMark x1="2745" y1="92701" x2="96672" y2="943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3408"/>
          <a:stretch/>
        </p:blipFill>
        <p:spPr bwMode="auto">
          <a:xfrm>
            <a:off x="792264" y="823028"/>
            <a:ext cx="2248118" cy="928259"/>
          </a:xfrm>
          <a:prstGeom prst="rect">
            <a:avLst/>
          </a:prstGeom>
          <a:noFill/>
          <a:ln>
            <a:noFill/>
          </a:ln>
          <a:effectLst>
            <a:outerShdw blurRad="53975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7" name="Diagram 16"/>
          <p:cNvGraphicFramePr/>
          <p:nvPr>
            <p:extLst>
              <p:ext uri="{D42A27DB-BD31-4B8C-83A1-F6EECF244321}">
                <p14:modId xmlns:p14="http://schemas.microsoft.com/office/powerpoint/2010/main" val="4160487402"/>
              </p:ext>
            </p:extLst>
          </p:nvPr>
        </p:nvGraphicFramePr>
        <p:xfrm>
          <a:off x="729916" y="3597219"/>
          <a:ext cx="2519004" cy="11410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8" name="Rectangle 35"/>
          <p:cNvSpPr>
            <a:spLocks/>
          </p:cNvSpPr>
          <p:nvPr/>
        </p:nvSpPr>
        <p:spPr bwMode="auto">
          <a:xfrm>
            <a:off x="639232" y="3177785"/>
            <a:ext cx="792000" cy="347351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22000"/>
                </a:schemeClr>
              </a:gs>
              <a:gs pos="100000">
                <a:schemeClr val="tx1">
                  <a:alpha val="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ctr" defTabSz="457200"/>
            <a:r>
              <a:rPr lang="en-US" sz="1000" b="1" dirty="0" smtClean="0">
                <a:solidFill>
                  <a:srgbClr val="404040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Pricing</a:t>
            </a:r>
            <a:endParaRPr lang="en-US" sz="1000" b="1" dirty="0">
              <a:solidFill>
                <a:srgbClr val="404040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19" name="Rectangle 35"/>
          <p:cNvSpPr>
            <a:spLocks/>
          </p:cNvSpPr>
          <p:nvPr/>
        </p:nvSpPr>
        <p:spPr bwMode="auto">
          <a:xfrm>
            <a:off x="1611007" y="3167549"/>
            <a:ext cx="792000" cy="347351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22000"/>
                </a:schemeClr>
              </a:gs>
              <a:gs pos="100000">
                <a:schemeClr val="tx1">
                  <a:alpha val="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ctr" defTabSz="457200"/>
            <a:r>
              <a:rPr lang="en-US" sz="1000" b="1" dirty="0" smtClean="0">
                <a:solidFill>
                  <a:srgbClr val="404040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Trading</a:t>
            </a:r>
            <a:endParaRPr lang="en-US" sz="1000" b="1" dirty="0">
              <a:solidFill>
                <a:srgbClr val="404040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20" name="Rectangle 35"/>
          <p:cNvSpPr>
            <a:spLocks/>
          </p:cNvSpPr>
          <p:nvPr/>
        </p:nvSpPr>
        <p:spPr bwMode="auto">
          <a:xfrm>
            <a:off x="2573692" y="3177785"/>
            <a:ext cx="792000" cy="347351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22000"/>
                </a:schemeClr>
              </a:gs>
              <a:gs pos="100000">
                <a:schemeClr val="tx1">
                  <a:alpha val="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ctr" defTabSz="457200"/>
            <a:r>
              <a:rPr lang="en-US" sz="1000" b="1" dirty="0" smtClean="0">
                <a:solidFill>
                  <a:srgbClr val="404040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Permissions</a:t>
            </a:r>
            <a:endParaRPr lang="en-US" sz="1000" b="1" dirty="0">
              <a:solidFill>
                <a:srgbClr val="404040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en-GB" dirty="0" smtClean="0"/>
              <a:t>Overview</a:t>
            </a:r>
            <a:endParaRPr lang="en-GB" dirty="0"/>
          </a:p>
        </p:txBody>
      </p:sp>
      <p:graphicFrame>
        <p:nvGraphicFramePr>
          <p:cNvPr id="26" name="Diagram 25"/>
          <p:cNvGraphicFramePr/>
          <p:nvPr>
            <p:extLst>
              <p:ext uri="{D42A27DB-BD31-4B8C-83A1-F6EECF244321}">
                <p14:modId xmlns:p14="http://schemas.microsoft.com/office/powerpoint/2010/main" val="834590437"/>
              </p:ext>
            </p:extLst>
          </p:nvPr>
        </p:nvGraphicFramePr>
        <p:xfrm>
          <a:off x="1032881" y="1936258"/>
          <a:ext cx="1857353" cy="10837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1032881" y="2482164"/>
            <a:ext cx="15985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 smtClean="0">
                <a:solidFill>
                  <a:srgbClr val="FF0000"/>
                </a:solidFill>
              </a:rPr>
              <a:t>Internationalization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2559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Objectives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GB" b="1" dirty="0" smtClean="0">
                <a:cs typeface="Arial" charset="0"/>
              </a:rPr>
              <a:t>By the end of the session you will be able to:</a:t>
            </a:r>
          </a:p>
          <a:p>
            <a:pPr marL="0" indent="0"/>
            <a:r>
              <a:rPr lang="en-GB" dirty="0" smtClean="0"/>
              <a:t> Internationalise your application.</a:t>
            </a:r>
          </a:p>
          <a:p>
            <a:pPr marL="0" indent="0"/>
            <a:r>
              <a:rPr lang="en-GB" dirty="0" smtClean="0"/>
              <a:t> Learn how the internationalisation process works.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6959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is it?</a:t>
            </a:r>
            <a:endParaRPr lang="en-GB" dirty="0"/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7175" y="2125662"/>
            <a:ext cx="2241550" cy="1822450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>
            <a:off x="3997071" y="2795016"/>
            <a:ext cx="978408" cy="484632"/>
          </a:xfrm>
          <a:prstGeom prst="rightArrow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 scaled="0"/>
          </a:gra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Content Placeholder 3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550" y="2125662"/>
            <a:ext cx="2247900" cy="180975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816100" y="1504950"/>
            <a:ext cx="54876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 smtClean="0"/>
              <a:t>Adapt your application to your language needs</a:t>
            </a:r>
            <a:endParaRPr lang="en-GB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is it?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 smtClean="0"/>
              <a:t>Translations.</a:t>
            </a:r>
          </a:p>
          <a:p>
            <a:r>
              <a:rPr lang="en-GB" sz="2800" dirty="0" smtClean="0"/>
              <a:t>Locale specific </a:t>
            </a:r>
            <a:r>
              <a:rPr lang="en-GB" sz="2800" dirty="0" err="1" smtClean="0"/>
              <a:t>css</a:t>
            </a:r>
            <a:r>
              <a:rPr lang="en-GB" sz="2800" dirty="0" smtClean="0"/>
              <a:t>. </a:t>
            </a:r>
            <a:endParaRPr lang="en-GB" sz="2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Why?</a:t>
            </a:r>
            <a:endParaRPr lang="en-GB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Explosion 1 8"/>
          <p:cNvSpPr/>
          <p:nvPr/>
        </p:nvSpPr>
        <p:spPr>
          <a:xfrm>
            <a:off x="3993350" y="2416746"/>
            <a:ext cx="1356718" cy="1300025"/>
          </a:xfrm>
          <a:prstGeom prst="irregularSeal1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ight Arrow 10"/>
          <p:cNvSpPr/>
          <p:nvPr/>
        </p:nvSpPr>
        <p:spPr>
          <a:xfrm>
            <a:off x="2755392" y="2795016"/>
            <a:ext cx="978408" cy="484632"/>
          </a:xfrm>
          <a:prstGeom prst="rightArrow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 scaled="0"/>
          </a:gra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 rot="18934790">
            <a:off x="3559972" y="2870601"/>
            <a:ext cx="21210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Internationalization</a:t>
            </a:r>
            <a:endParaRPr lang="en-GB" dirty="0"/>
          </a:p>
        </p:txBody>
      </p:sp>
      <p:sp>
        <p:nvSpPr>
          <p:cNvPr id="13" name="Rectangle 12"/>
          <p:cNvSpPr/>
          <p:nvPr/>
        </p:nvSpPr>
        <p:spPr>
          <a:xfrm>
            <a:off x="1047750" y="2416746"/>
            <a:ext cx="1428750" cy="1300025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tx2">
                  <a:lumMod val="20000"/>
                  <a:lumOff val="80000"/>
                </a:schemeClr>
              </a:gs>
            </a:gsLst>
          </a:gra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Standard</a:t>
            </a:r>
          </a:p>
          <a:p>
            <a:pPr algn="ctr"/>
            <a:r>
              <a:rPr lang="en-GB" dirty="0" smtClean="0"/>
              <a:t>Component</a:t>
            </a:r>
            <a:endParaRPr lang="en-GB" dirty="0"/>
          </a:p>
        </p:txBody>
      </p:sp>
      <p:sp>
        <p:nvSpPr>
          <p:cNvPr id="14" name="Rectangle 13"/>
          <p:cNvSpPr/>
          <p:nvPr/>
        </p:nvSpPr>
        <p:spPr>
          <a:xfrm>
            <a:off x="6381749" y="205979"/>
            <a:ext cx="1590674" cy="1300025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tx2">
                  <a:lumMod val="20000"/>
                  <a:lumOff val="80000"/>
                </a:schemeClr>
              </a:gs>
            </a:gsLst>
          </a:gra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 smtClean="0"/>
              <a:t>Componente</a:t>
            </a:r>
            <a:endParaRPr lang="en-GB" dirty="0" smtClean="0"/>
          </a:p>
          <a:p>
            <a:pPr algn="ctr"/>
            <a:r>
              <a:rPr lang="en-GB" dirty="0" smtClean="0"/>
              <a:t>Standard</a:t>
            </a:r>
          </a:p>
          <a:p>
            <a:pPr algn="ctr"/>
            <a:endParaRPr lang="en-GB" dirty="0"/>
          </a:p>
        </p:txBody>
      </p:sp>
      <p:sp>
        <p:nvSpPr>
          <p:cNvPr id="15" name="Rectangle 14"/>
          <p:cNvSpPr/>
          <p:nvPr/>
        </p:nvSpPr>
        <p:spPr>
          <a:xfrm>
            <a:off x="6381750" y="1979623"/>
            <a:ext cx="1590675" cy="1300025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tx2">
                  <a:lumMod val="20000"/>
                  <a:lumOff val="80000"/>
                </a:schemeClr>
              </a:gs>
            </a:gsLst>
          </a:gra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Standard</a:t>
            </a:r>
          </a:p>
          <a:p>
            <a:pPr algn="ctr"/>
            <a:r>
              <a:rPr lang="en-GB" dirty="0" err="1" smtClean="0"/>
              <a:t>Komponente</a:t>
            </a:r>
            <a:endParaRPr lang="en-GB" dirty="0"/>
          </a:p>
        </p:txBody>
      </p:sp>
      <p:sp>
        <p:nvSpPr>
          <p:cNvPr id="16" name="Rectangle 15"/>
          <p:cNvSpPr/>
          <p:nvPr/>
        </p:nvSpPr>
        <p:spPr>
          <a:xfrm>
            <a:off x="6381750" y="3613482"/>
            <a:ext cx="1590674" cy="1300025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tx2">
                  <a:lumMod val="20000"/>
                  <a:lumOff val="80000"/>
                </a:schemeClr>
              </a:gs>
            </a:gsLst>
          </a:gra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mtClean="0"/>
              <a:t>标准</a:t>
            </a:r>
            <a:endParaRPr lang="en-GB" dirty="0" smtClean="0"/>
          </a:p>
          <a:p>
            <a:pPr algn="ctr"/>
            <a:r>
              <a:rPr lang="ja-JP" altLang="en-US" smtClean="0"/>
              <a:t>元件</a:t>
            </a:r>
            <a:endParaRPr lang="en-GB" dirty="0"/>
          </a:p>
        </p:txBody>
      </p:sp>
      <p:sp>
        <p:nvSpPr>
          <p:cNvPr id="17" name="Right Arrow 16"/>
          <p:cNvSpPr/>
          <p:nvPr/>
        </p:nvSpPr>
        <p:spPr>
          <a:xfrm rot="2257430">
            <a:off x="5018037" y="3861736"/>
            <a:ext cx="978408" cy="484632"/>
          </a:xfrm>
          <a:prstGeom prst="rightArrow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 scaled="0"/>
          </a:gra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ight Arrow 17"/>
          <p:cNvSpPr/>
          <p:nvPr/>
        </p:nvSpPr>
        <p:spPr>
          <a:xfrm>
            <a:off x="5350068" y="2795016"/>
            <a:ext cx="707832" cy="484632"/>
          </a:xfrm>
          <a:prstGeom prst="rightArrow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 scaled="0"/>
          </a:gra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ight Arrow 18"/>
          <p:cNvSpPr/>
          <p:nvPr/>
        </p:nvSpPr>
        <p:spPr>
          <a:xfrm rot="19143506">
            <a:off x="5040374" y="1551476"/>
            <a:ext cx="978408" cy="484632"/>
          </a:xfrm>
          <a:prstGeom prst="rightArrow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 scaled="0"/>
          </a:gra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/>
          <p:cNvSpPr txBox="1"/>
          <p:nvPr/>
        </p:nvSpPr>
        <p:spPr>
          <a:xfrm>
            <a:off x="1047750" y="1290181"/>
            <a:ext cx="18261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/>
              <a:t>Reusability</a:t>
            </a:r>
            <a:endParaRPr lang="en-GB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Setup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692947" y="1352551"/>
            <a:ext cx="1877437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Defining locales </a:t>
            </a:r>
          </a:p>
          <a:p>
            <a:r>
              <a:rPr lang="en-GB" sz="1600" b="1" dirty="0" smtClean="0"/>
              <a:t>(</a:t>
            </a:r>
            <a:r>
              <a:rPr lang="en-GB" sz="1600" b="1" dirty="0" err="1" smtClean="0"/>
              <a:t>app.conf</a:t>
            </a:r>
            <a:r>
              <a:rPr lang="en-GB" sz="1600" b="1" dirty="0" smtClean="0"/>
              <a:t>)</a:t>
            </a:r>
          </a:p>
          <a:p>
            <a:endParaRPr lang="en-GB" dirty="0" smtClean="0"/>
          </a:p>
          <a:p>
            <a:endParaRPr lang="en-GB" dirty="0" smtClean="0"/>
          </a:p>
          <a:p>
            <a:r>
              <a:rPr lang="es-ES_tradnl" sz="800" dirty="0" err="1" smtClean="0">
                <a:solidFill>
                  <a:schemeClr val="tx2"/>
                </a:solidFill>
                <a:latin typeface="Lucida Console" pitchFamily="49" charset="0"/>
              </a:rPr>
              <a:t>appNamespace</a:t>
            </a:r>
            <a:r>
              <a:rPr lang="es-ES_tradnl" sz="800" dirty="0" smtClean="0">
                <a:solidFill>
                  <a:schemeClr val="tx2"/>
                </a:solidFill>
                <a:latin typeface="Lucida Console" pitchFamily="49" charset="0"/>
              </a:rPr>
              <a:t>: &lt;</a:t>
            </a:r>
            <a:r>
              <a:rPr lang="es-ES_tradnl" sz="800" dirty="0" err="1" smtClean="0">
                <a:solidFill>
                  <a:schemeClr val="tx2"/>
                </a:solidFill>
                <a:latin typeface="Lucida Console" pitchFamily="49" charset="0"/>
              </a:rPr>
              <a:t>namespace</a:t>
            </a:r>
            <a:r>
              <a:rPr lang="es-ES_tradnl" sz="800" dirty="0" smtClean="0">
                <a:solidFill>
                  <a:schemeClr val="tx2"/>
                </a:solidFill>
                <a:latin typeface="Lucida Console" pitchFamily="49" charset="0"/>
              </a:rPr>
              <a:t>&gt;</a:t>
            </a:r>
            <a:endParaRPr lang="en-GB" sz="800" dirty="0" smtClean="0">
              <a:solidFill>
                <a:schemeClr val="tx2"/>
              </a:solidFill>
              <a:latin typeface="Lucida Console" pitchFamily="49" charset="0"/>
            </a:endParaRPr>
          </a:p>
          <a:p>
            <a:r>
              <a:rPr lang="es-ES_tradnl" sz="800" dirty="0" smtClean="0">
                <a:solidFill>
                  <a:schemeClr val="tx2"/>
                </a:solidFill>
                <a:latin typeface="Lucida Console" pitchFamily="49" charset="0"/>
              </a:rPr>
              <a:t>locales: en, de, es</a:t>
            </a:r>
            <a:endParaRPr lang="en-GB" sz="800" dirty="0" smtClean="0">
              <a:solidFill>
                <a:schemeClr val="tx2"/>
              </a:solidFill>
              <a:latin typeface="Lucida Console" pitchFamily="49" charset="0"/>
            </a:endParaRPr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6571238" y="1352551"/>
            <a:ext cx="1877437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Including bundle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GB" sz="800" dirty="0" smtClean="0"/>
          </a:p>
          <a:p>
            <a:endParaRPr lang="en-GB" sz="800" dirty="0" smtClean="0"/>
          </a:p>
          <a:p>
            <a:r>
              <a:rPr lang="en-GB" sz="800" dirty="0" smtClean="0">
                <a:solidFill>
                  <a:schemeClr val="tx2"/>
                </a:solidFill>
                <a:latin typeface="Lucida Console" pitchFamily="49" charset="0"/>
              </a:rPr>
              <a:t>&lt;@i18n.bundle@ /&gt;</a:t>
            </a:r>
          </a:p>
          <a:p>
            <a:endParaRPr lang="en-GB" sz="800" dirty="0" smtClean="0">
              <a:solidFill>
                <a:schemeClr val="tx2"/>
              </a:solidFill>
              <a:latin typeface="Lucida Console" pitchFamily="49" charset="0"/>
            </a:endParaRPr>
          </a:p>
          <a:p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3122176" y="1352551"/>
            <a:ext cx="310616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Including </a:t>
            </a:r>
          </a:p>
          <a:p>
            <a:r>
              <a:rPr lang="en-GB" sz="1600" b="1" dirty="0" smtClean="0"/>
              <a:t>Translations</a:t>
            </a:r>
          </a:p>
          <a:p>
            <a:endParaRPr lang="en-GB" dirty="0" smtClean="0"/>
          </a:p>
          <a:p>
            <a:r>
              <a:rPr lang="en-GB" sz="800" b="1" dirty="0" err="1" smtClean="0">
                <a:solidFill>
                  <a:schemeClr val="tx2"/>
                </a:solidFill>
              </a:rPr>
              <a:t>en.properties</a:t>
            </a:r>
            <a:endParaRPr lang="en-GB" sz="800" b="1" dirty="0" smtClean="0">
              <a:solidFill>
                <a:schemeClr val="tx2"/>
              </a:solidFill>
            </a:endParaRPr>
          </a:p>
          <a:p>
            <a:r>
              <a:rPr lang="en-GB" sz="800" dirty="0" err="1" smtClean="0">
                <a:solidFill>
                  <a:schemeClr val="tx2"/>
                </a:solidFill>
              </a:rPr>
              <a:t>caplint.bootcamp.tradetile.currency_pair_lbl</a:t>
            </a:r>
            <a:r>
              <a:rPr lang="en-GB" sz="800" dirty="0" smtClean="0">
                <a:solidFill>
                  <a:schemeClr val="tx2"/>
                </a:solidFill>
              </a:rPr>
              <a:t>=Currency Pair</a:t>
            </a:r>
          </a:p>
          <a:p>
            <a:r>
              <a:rPr lang="en-GB" sz="800" dirty="0" err="1" smtClean="0">
                <a:solidFill>
                  <a:schemeClr val="tx2"/>
                </a:solidFill>
              </a:rPr>
              <a:t>caplint.bootcamp.tradetile.buy_rate_lbl</a:t>
            </a:r>
            <a:r>
              <a:rPr lang="en-GB" sz="800" dirty="0" smtClean="0">
                <a:solidFill>
                  <a:schemeClr val="tx2"/>
                </a:solidFill>
              </a:rPr>
              <a:t>=Buy rate</a:t>
            </a:r>
          </a:p>
          <a:p>
            <a:r>
              <a:rPr lang="en-GB" sz="800" dirty="0" err="1" smtClean="0">
                <a:solidFill>
                  <a:schemeClr val="tx2"/>
                </a:solidFill>
              </a:rPr>
              <a:t>caplint.bootcamp.tradetile.sell_rate_lbl</a:t>
            </a:r>
            <a:r>
              <a:rPr lang="en-GB" sz="800" dirty="0" smtClean="0">
                <a:solidFill>
                  <a:schemeClr val="tx2"/>
                </a:solidFill>
              </a:rPr>
              <a:t>=Sell rate</a:t>
            </a:r>
          </a:p>
          <a:p>
            <a:r>
              <a:rPr lang="en-GB" sz="800" dirty="0" smtClean="0">
                <a:solidFill>
                  <a:schemeClr val="tx2"/>
                </a:solidFill>
              </a:rPr>
              <a:t>...</a:t>
            </a:r>
          </a:p>
          <a:p>
            <a:endParaRPr lang="en-GB" sz="800" dirty="0" smtClean="0">
              <a:solidFill>
                <a:schemeClr val="tx2"/>
              </a:solidFill>
            </a:endParaRPr>
          </a:p>
          <a:p>
            <a:r>
              <a:rPr lang="en-GB" sz="800" b="1" dirty="0" err="1" smtClean="0">
                <a:solidFill>
                  <a:schemeClr val="tx2"/>
                </a:solidFill>
              </a:rPr>
              <a:t>de.properties</a:t>
            </a:r>
            <a:endParaRPr lang="en-GB" sz="800" b="1" dirty="0" smtClean="0">
              <a:solidFill>
                <a:schemeClr val="tx2"/>
              </a:solidFill>
            </a:endParaRPr>
          </a:p>
          <a:p>
            <a:r>
              <a:rPr lang="en-GB" sz="800" dirty="0" err="1" smtClean="0">
                <a:solidFill>
                  <a:schemeClr val="tx2"/>
                </a:solidFill>
              </a:rPr>
              <a:t>caplint.bootcamp.tradetile.currency_pair_lbl</a:t>
            </a:r>
            <a:r>
              <a:rPr lang="en-GB" sz="800" dirty="0" smtClean="0">
                <a:solidFill>
                  <a:schemeClr val="tx2"/>
                </a:solidFill>
              </a:rPr>
              <a:t>=</a:t>
            </a:r>
            <a:r>
              <a:rPr lang="en-GB" sz="800" dirty="0" err="1" smtClean="0">
                <a:solidFill>
                  <a:schemeClr val="tx2"/>
                </a:solidFill>
              </a:rPr>
              <a:t>Währungspaar</a:t>
            </a:r>
            <a:endParaRPr lang="en-GB" sz="800" dirty="0" smtClean="0">
              <a:solidFill>
                <a:schemeClr val="tx2"/>
              </a:solidFill>
            </a:endParaRPr>
          </a:p>
          <a:p>
            <a:r>
              <a:rPr lang="en-GB" sz="800" dirty="0" err="1" smtClean="0">
                <a:solidFill>
                  <a:schemeClr val="tx2"/>
                </a:solidFill>
              </a:rPr>
              <a:t>caplint.bootcamp.tradetile.buy_rate_lbl</a:t>
            </a:r>
            <a:r>
              <a:rPr lang="en-GB" sz="800" dirty="0" smtClean="0">
                <a:solidFill>
                  <a:schemeClr val="tx2"/>
                </a:solidFill>
              </a:rPr>
              <a:t>=</a:t>
            </a:r>
            <a:r>
              <a:rPr lang="en-GB" sz="800" dirty="0" err="1" smtClean="0">
                <a:solidFill>
                  <a:schemeClr val="tx2"/>
                </a:solidFill>
              </a:rPr>
              <a:t>Kaufen</a:t>
            </a:r>
            <a:endParaRPr lang="en-GB" sz="800" dirty="0" smtClean="0">
              <a:solidFill>
                <a:schemeClr val="tx2"/>
              </a:solidFill>
            </a:endParaRPr>
          </a:p>
          <a:p>
            <a:r>
              <a:rPr lang="en-GB" sz="800" dirty="0" err="1" smtClean="0">
                <a:solidFill>
                  <a:schemeClr val="tx2"/>
                </a:solidFill>
              </a:rPr>
              <a:t>caplint.bootcamp.tradetile.sell_rate_lbl</a:t>
            </a:r>
            <a:r>
              <a:rPr lang="en-GB" sz="800" dirty="0" smtClean="0">
                <a:solidFill>
                  <a:schemeClr val="tx2"/>
                </a:solidFill>
              </a:rPr>
              <a:t>=</a:t>
            </a:r>
            <a:r>
              <a:rPr lang="en-GB" sz="800" dirty="0" err="1" smtClean="0">
                <a:solidFill>
                  <a:schemeClr val="tx2"/>
                </a:solidFill>
              </a:rPr>
              <a:t>Verkaufen</a:t>
            </a:r>
            <a:endParaRPr lang="en-GB" sz="800" dirty="0" smtClean="0">
              <a:solidFill>
                <a:schemeClr val="tx2"/>
              </a:solidFill>
            </a:endParaRPr>
          </a:p>
          <a:p>
            <a:r>
              <a:rPr lang="en-GB" sz="800" dirty="0" smtClean="0">
                <a:solidFill>
                  <a:schemeClr val="tx2"/>
                </a:solidFill>
              </a:rPr>
              <a:t>...</a:t>
            </a:r>
          </a:p>
          <a:p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i18n bundle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1510718" y="3533773"/>
            <a:ext cx="60521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solidFill>
                  <a:schemeClr val="tx2"/>
                </a:solidFill>
              </a:rPr>
              <a:t>&lt;script type="text/</a:t>
            </a:r>
            <a:r>
              <a:rPr lang="en-GB" sz="1000" dirty="0" err="1" smtClean="0">
                <a:solidFill>
                  <a:schemeClr val="tx2"/>
                </a:solidFill>
              </a:rPr>
              <a:t>javascript</a:t>
            </a:r>
            <a:r>
              <a:rPr lang="en-GB" sz="1000" dirty="0" smtClean="0">
                <a:solidFill>
                  <a:schemeClr val="tx2"/>
                </a:solidFill>
              </a:rPr>
              <a:t>" </a:t>
            </a:r>
            <a:r>
              <a:rPr lang="en-GB" sz="1000" dirty="0" err="1" smtClean="0">
                <a:solidFill>
                  <a:schemeClr val="tx2"/>
                </a:solidFill>
              </a:rPr>
              <a:t>src</a:t>
            </a:r>
            <a:r>
              <a:rPr lang="en-GB" sz="1000" dirty="0" smtClean="0">
                <a:solidFill>
                  <a:schemeClr val="tx2"/>
                </a:solidFill>
              </a:rPr>
              <a:t>="i18n/en_i18n.bundle"&gt;&lt;/script&gt;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10718" y="3779994"/>
            <a:ext cx="4337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solidFill>
                  <a:schemeClr val="tx2"/>
                </a:solidFill>
              </a:rPr>
              <a:t>&lt;script type="text/</a:t>
            </a:r>
            <a:r>
              <a:rPr lang="en-GB" sz="1000" dirty="0" err="1" smtClean="0">
                <a:solidFill>
                  <a:schemeClr val="tx2"/>
                </a:solidFill>
              </a:rPr>
              <a:t>javascript</a:t>
            </a:r>
            <a:r>
              <a:rPr lang="en-GB" sz="1000" dirty="0" smtClean="0">
                <a:solidFill>
                  <a:schemeClr val="tx2"/>
                </a:solidFill>
              </a:rPr>
              <a:t>" </a:t>
            </a:r>
            <a:r>
              <a:rPr lang="en-GB" sz="1000" dirty="0" err="1" smtClean="0">
                <a:solidFill>
                  <a:schemeClr val="tx2"/>
                </a:solidFill>
              </a:rPr>
              <a:t>src</a:t>
            </a:r>
            <a:r>
              <a:rPr lang="en-GB" sz="1000" dirty="0" smtClean="0">
                <a:solidFill>
                  <a:schemeClr val="tx2"/>
                </a:solidFill>
              </a:rPr>
              <a:t>="i18n/en_GB_i18n.bundle"&gt;&lt;/script&gt;</a:t>
            </a:r>
          </a:p>
          <a:p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647700" y="1292484"/>
            <a:ext cx="6365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Gets replaced by 2 script tags which will request the bundles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647700" y="1868953"/>
            <a:ext cx="6340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First script tag will request the language property file bundle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647700" y="2394999"/>
            <a:ext cx="78390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ym typeface="Wingdings" pitchFamily="2" charset="2"/>
              </a:rPr>
              <a:t>Second script tag will request the locale specific property file bundle (will have overrides for the language)</a:t>
            </a:r>
            <a:endParaRPr lang="en-GB" dirty="0" smtClean="0"/>
          </a:p>
          <a:p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 is the locale selected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634596" y="1343709"/>
            <a:ext cx="29097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Cookie </a:t>
            </a:r>
          </a:p>
          <a:p>
            <a:r>
              <a:rPr lang="en-GB" dirty="0" smtClean="0"/>
              <a:t>CAPLIN.LOCALE=&lt;</a:t>
            </a:r>
            <a:r>
              <a:rPr lang="en-GB" dirty="0" err="1" smtClean="0"/>
              <a:t>lang</a:t>
            </a:r>
            <a:r>
              <a:rPr lang="en-GB" dirty="0" smtClean="0"/>
              <a:t>&gt;</a:t>
            </a:r>
          </a:p>
          <a:p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634596" y="2114550"/>
            <a:ext cx="62311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Request headers </a:t>
            </a:r>
          </a:p>
          <a:p>
            <a:r>
              <a:rPr lang="en-GB" dirty="0" smtClean="0"/>
              <a:t>Accept-Language: en-</a:t>
            </a:r>
            <a:r>
              <a:rPr lang="en-GB" dirty="0" err="1" smtClean="0"/>
              <a:t>GB,en;q</a:t>
            </a:r>
            <a:r>
              <a:rPr lang="en-GB" dirty="0" smtClean="0"/>
              <a:t>=0.8,en-US;q=0.6,es;q=0.4</a:t>
            </a:r>
          </a:p>
          <a:p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634597" y="2895600"/>
            <a:ext cx="77283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Default</a:t>
            </a:r>
            <a:r>
              <a:rPr lang="en-GB" dirty="0" smtClean="0"/>
              <a:t> </a:t>
            </a:r>
          </a:p>
          <a:p>
            <a:r>
              <a:rPr lang="en-GB" dirty="0" smtClean="0"/>
              <a:t>if any of the above is detected but the app doesn’t support it, it will fall back to default </a:t>
            </a:r>
            <a:r>
              <a:rPr lang="en-GB" dirty="0" smtClean="0">
                <a:sym typeface="Wingdings" pitchFamily="2" charset="2"/>
              </a:rPr>
              <a:t> first defined in the </a:t>
            </a:r>
            <a:r>
              <a:rPr lang="en-GB" dirty="0" err="1" smtClean="0">
                <a:sym typeface="Wingdings" pitchFamily="2" charset="2"/>
              </a:rPr>
              <a:t>app.conf</a:t>
            </a:r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1460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6-9-pp-pres">
  <a:themeElements>
    <a:clrScheme name="Caplin 2012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16-9-pp-pres.potx</Template>
  <TotalTime>0</TotalTime>
  <Words>454</Words>
  <Application>Microsoft Office PowerPoint</Application>
  <PresentationFormat>On-screen Show (16:9)</PresentationFormat>
  <Paragraphs>143</Paragraphs>
  <Slides>15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16-9-pp-pres</vt:lpstr>
      <vt:lpstr>Internationalisation (or i18n)</vt:lpstr>
      <vt:lpstr>Overview</vt:lpstr>
      <vt:lpstr>Objectives</vt:lpstr>
      <vt:lpstr>What is it?</vt:lpstr>
      <vt:lpstr>What is it?</vt:lpstr>
      <vt:lpstr>Why?</vt:lpstr>
      <vt:lpstr>Setup</vt:lpstr>
      <vt:lpstr>The i18n bundle</vt:lpstr>
      <vt:lpstr>How is the locale selected</vt:lpstr>
      <vt:lpstr>Internationalizing your App (Text)</vt:lpstr>
      <vt:lpstr>Internationalizing your App (Text)</vt:lpstr>
      <vt:lpstr>Internationalizing your App (Text)</vt:lpstr>
      <vt:lpstr>Localising Tile Labels &amp; Messages</vt:lpstr>
      <vt:lpstr>Date/Number Format and CSS Localisation</vt:lpstr>
      <vt:lpstr>Add Localised Dates, Numbers and CSS to Tile</vt:lpstr>
    </vt:vector>
  </TitlesOfParts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2013-08-07T12:44:55Z</dcterms:created>
  <dcterms:modified xsi:type="dcterms:W3CDTF">2013-08-07T12:44:59Z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